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0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06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7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13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5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5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94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0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54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3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07A92-281D-4A1E-BAB0-CC266368B4B3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5AE02-50E8-4BBB-9DD4-3F82E36D1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74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lh5.ggpht.com/pJ3TgBqp52mNNtbp2g4iPcneYiYnlhdcYzb-Vm0s8uepxS3V68M1clFH_lo-1xSNp8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73073" y="2967334"/>
            <a:ext cx="53512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Страна сказок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249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llustrators.ru/uploads/illustration/image/764349/main_764349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8" y="-99392"/>
            <a:ext cx="78488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3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iki.kubg.edu.ua/images/d/d5/%D0%9A%D0%BE%D0%BB%D0%BE%D0%B1%D0%BE%D0%BA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603448"/>
            <a:ext cx="8748464" cy="794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29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freelance.ru/img/portfolio/pics/00/12/66/12058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693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71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uslide.ru/images/10/16712/960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5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1.liveinternet.ru/images/attach/b/4/104/131/104131069_large_R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46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1" y="476672"/>
            <a:ext cx="734545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Дорогие ребята! 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Злой 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волшебник проник в нашу страну сказок и принёс нам много бед. Помогите нам пожалуйста. Он перепутал все сказки и всех сказочных героев. И мы не знаем,  как нам избавиться от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его злых 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поступков</a:t>
            </a:r>
          </a:p>
        </p:txBody>
      </p:sp>
    </p:spTree>
    <p:extLst>
      <p:ext uri="{BB962C8B-B14F-4D97-AF65-F5344CB8AC3E}">
        <p14:creationId xmlns:p14="http://schemas.microsoft.com/office/powerpoint/2010/main" val="23498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uneraldirectorsinmiltonkeynes.com/pics/57787ad7a43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20642"/>
            <a:ext cx="5544616" cy="719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4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www.artscroll.ru/Images/2008/b/Budnik_Ekaterina/00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7592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85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1.maminklub.lv/cache/24/e7/24e764ac2da1af9074e462a001d4cd5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26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andia.ru/text/80/038/images/image039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243408"/>
            <a:ext cx="5832648" cy="696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17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zherri.ru/uploads/posts/2014-02/1391844975_1335289008_skaz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72"/>
            <a:ext cx="9147028" cy="68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52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printonic.ru/uploads/images/2016/02/28/img_56d339f4bc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172400" cy="68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17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s3-eu-west-1.amazonaws.com/elitsy/media/cache/91/28/91280adf93972b3783849a1a67a311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09" y="-171400"/>
            <a:ext cx="91987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13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36</Words>
  <Application>Microsoft Office PowerPoint</Application>
  <PresentationFormat>Экран (4:3)</PresentationFormat>
  <Paragraphs>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Erlan</dc:creator>
  <cp:lastModifiedBy>Erlan</cp:lastModifiedBy>
  <cp:revision>7</cp:revision>
  <dcterms:created xsi:type="dcterms:W3CDTF">2016-11-17T18:14:43Z</dcterms:created>
  <dcterms:modified xsi:type="dcterms:W3CDTF">2016-11-17T19:41:42Z</dcterms:modified>
</cp:coreProperties>
</file>