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60" r:id="rId4"/>
    <p:sldId id="268" r:id="rId5"/>
    <p:sldId id="267" r:id="rId6"/>
    <p:sldId id="264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42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5CB68F-F7ED-45D4-9FA0-155CE90922B1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30576D-7E8C-40DB-8037-B4900ED49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671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30576D-7E8C-40DB-8037-B4900ED49F1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317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516-0EF3-42B5-A4D1-8809ABEA5355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24ADA-5C49-49F4-9AA1-EC7CFAFF2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199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516-0EF3-42B5-A4D1-8809ABEA5355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24ADA-5C49-49F4-9AA1-EC7CFAFF2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358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516-0EF3-42B5-A4D1-8809ABEA5355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24ADA-5C49-49F4-9AA1-EC7CFAFF2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011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516-0EF3-42B5-A4D1-8809ABEA5355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24ADA-5C49-49F4-9AA1-EC7CFAFF2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201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516-0EF3-42B5-A4D1-8809ABEA5355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24ADA-5C49-49F4-9AA1-EC7CFAFF2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493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516-0EF3-42B5-A4D1-8809ABEA5355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24ADA-5C49-49F4-9AA1-EC7CFAFF2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694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516-0EF3-42B5-A4D1-8809ABEA5355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24ADA-5C49-49F4-9AA1-EC7CFAFF2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883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516-0EF3-42B5-A4D1-8809ABEA5355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24ADA-5C49-49F4-9AA1-EC7CFAFF2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39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516-0EF3-42B5-A4D1-8809ABEA5355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24ADA-5C49-49F4-9AA1-EC7CFAFF2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000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516-0EF3-42B5-A4D1-8809ABEA5355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24ADA-5C49-49F4-9AA1-EC7CFAFF2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36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516-0EF3-42B5-A4D1-8809ABEA5355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24ADA-5C49-49F4-9AA1-EC7CFAFF2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86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12516-0EF3-42B5-A4D1-8809ABEA5355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24ADA-5C49-49F4-9AA1-EC7CFAFF2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936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</a:rPr>
              <a:t>Люби и знай родной свой край</a:t>
            </a:r>
            <a:endParaRPr lang="ru-RU" sz="7200" b="1" dirty="0">
              <a:solidFill>
                <a:srgbClr val="0033CC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132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0033CC"/>
                </a:solidFill>
              </a:rPr>
              <a:t>Праздник </a:t>
            </a:r>
            <a:r>
              <a:rPr lang="ru-RU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«День </a:t>
            </a:r>
            <a:r>
              <a:rPr lang="ru-RU" b="1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Земли»</a:t>
            </a:r>
            <a:r>
              <a:rPr lang="ru-RU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32" y="1243733"/>
            <a:ext cx="8163204" cy="543415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783" y="1243733"/>
            <a:ext cx="8185199" cy="54487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589" y="1252956"/>
            <a:ext cx="8171344" cy="54395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5492" y="1252956"/>
            <a:ext cx="8171344" cy="54395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278" y="1252956"/>
            <a:ext cx="8149350" cy="54249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0907" y="1243734"/>
            <a:ext cx="8177060" cy="54433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3456" y="1238316"/>
            <a:ext cx="8171341" cy="543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Поход «Красота родного края»</a:t>
            </a:r>
            <a:endParaRPr lang="ru-RU" b="1" dirty="0">
              <a:solidFill>
                <a:srgbClr val="0033CC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82" y="2189019"/>
            <a:ext cx="6225308" cy="466898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6690" y="2143557"/>
            <a:ext cx="6225310" cy="46689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13262"/>
            <a:ext cx="6192982" cy="46447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8200" y="2143557"/>
            <a:ext cx="6273800" cy="47053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85" y="2207204"/>
            <a:ext cx="6322290" cy="47417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9304" y="2107188"/>
            <a:ext cx="3556289" cy="474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62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Изучаем виды костров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216" y="1482726"/>
            <a:ext cx="580178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497013"/>
            <a:ext cx="5801784" cy="4351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205" y="2506661"/>
            <a:ext cx="5801786" cy="43513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1980" y="2493169"/>
            <a:ext cx="5819775" cy="436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5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Поход-развлечение</a:t>
            </a:r>
            <a:br>
              <a:rPr lang="ru-RU" b="1" dirty="0" smtClean="0">
                <a:solidFill>
                  <a:srgbClr val="0033CC"/>
                </a:solidFill>
              </a:rPr>
            </a:br>
            <a:r>
              <a:rPr lang="ru-RU" b="1" dirty="0" smtClean="0">
                <a:solidFill>
                  <a:srgbClr val="0033CC"/>
                </a:solidFill>
              </a:rPr>
              <a:t>«День рождения Бабы Яги»</a:t>
            </a:r>
            <a:endParaRPr lang="ru-RU" b="1" dirty="0">
              <a:solidFill>
                <a:srgbClr val="0033CC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50473"/>
            <a:ext cx="6411995" cy="48075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2055909"/>
            <a:ext cx="6400800" cy="48020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75997"/>
            <a:ext cx="6608637" cy="49564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3363" y="1901522"/>
            <a:ext cx="6608637" cy="495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0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поход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«Эх, вы, сани, мои сани»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4053" y="1409193"/>
            <a:ext cx="7265075" cy="544880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4053" y="1409193"/>
            <a:ext cx="7232073" cy="54240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9702" y="1285008"/>
            <a:ext cx="7245927" cy="543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86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поход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«Лыжные соревнования»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45" y="1350818"/>
            <a:ext cx="7342909" cy="550718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45" y="1350818"/>
            <a:ext cx="7342909" cy="55071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8399" y="1350818"/>
            <a:ext cx="7329055" cy="54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5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24</Words>
  <Application>Microsoft Office PowerPoint</Application>
  <PresentationFormat>Широкоэкранный</PresentationFormat>
  <Paragraphs>8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Люби и знай родной свой край</vt:lpstr>
      <vt:lpstr>Праздник «День Земли» </vt:lpstr>
      <vt:lpstr>Поход «Красота родного края»</vt:lpstr>
      <vt:lpstr>Изучаем виды костров</vt:lpstr>
      <vt:lpstr>Поход-развлечение «День рождения Бабы Яги»</vt:lpstr>
      <vt:lpstr>поход «Эх, вы, сани, мои сани» </vt:lpstr>
      <vt:lpstr>поход  «Лыжные соревнования»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Люби и знай родной свой край</dc:title>
  <dc:creator>Светлана</dc:creator>
  <cp:lastModifiedBy>Светлана</cp:lastModifiedBy>
  <cp:revision>9</cp:revision>
  <dcterms:created xsi:type="dcterms:W3CDTF">2021-01-06T19:28:48Z</dcterms:created>
  <dcterms:modified xsi:type="dcterms:W3CDTF">2021-01-14T07:14:24Z</dcterms:modified>
</cp:coreProperties>
</file>