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2" r:id="rId5"/>
    <p:sldId id="260" r:id="rId6"/>
    <p:sldId id="25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42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536CC-9BC4-4521-B8FA-00CEC65A176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23BA2-9D7D-444E-A7FD-57A88DD8F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926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23BA2-9D7D-444E-A7FD-57A88DD8FA6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346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C5B5-651B-4F88-B1C5-F13654C9346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5DD6-AF0D-4C4D-9099-2B35C20423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490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C5B5-651B-4F88-B1C5-F13654C9346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5DD6-AF0D-4C4D-9099-2B35C20423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255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C5B5-651B-4F88-B1C5-F13654C9346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5DD6-AF0D-4C4D-9099-2B35C20423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108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C5B5-651B-4F88-B1C5-F13654C9346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5DD6-AF0D-4C4D-9099-2B35C20423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950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C5B5-651B-4F88-B1C5-F13654C9346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5DD6-AF0D-4C4D-9099-2B35C20423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780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C5B5-651B-4F88-B1C5-F13654C9346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5DD6-AF0D-4C4D-9099-2B35C20423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139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C5B5-651B-4F88-B1C5-F13654C9346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5DD6-AF0D-4C4D-9099-2B35C20423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541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C5B5-651B-4F88-B1C5-F13654C9346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5DD6-AF0D-4C4D-9099-2B35C20423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108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C5B5-651B-4F88-B1C5-F13654C9346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5DD6-AF0D-4C4D-9099-2B35C20423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978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C5B5-651B-4F88-B1C5-F13654C9346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5DD6-AF0D-4C4D-9099-2B35C20423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747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C5B5-651B-4F88-B1C5-F13654C9346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5DD6-AF0D-4C4D-9099-2B35C20423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948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9C5B5-651B-4F88-B1C5-F13654C9346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45DD6-AF0D-4C4D-9099-2B35C20423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682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Предметно – развивающая среда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17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Стандартное оборудование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03" y="1207796"/>
            <a:ext cx="4237652" cy="565020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4132" y="1207797"/>
            <a:ext cx="4237651" cy="56502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02" y="1207795"/>
            <a:ext cx="4237653" cy="56502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4130" y="1207795"/>
            <a:ext cx="4237653" cy="565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1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Нестандартное </a:t>
            </a:r>
            <a:r>
              <a:rPr lang="ru-RU" b="1" dirty="0">
                <a:solidFill>
                  <a:srgbClr val="002060"/>
                </a:solidFill>
              </a:rPr>
              <a:t>оборудование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522" y="1387027"/>
            <a:ext cx="4103230" cy="54709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392" y="1384715"/>
            <a:ext cx="3996360" cy="53284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5641" y="1384715"/>
            <a:ext cx="4104963" cy="5473285"/>
          </a:xfrm>
          <a:prstGeom prst="rect">
            <a:avLst/>
          </a:prstGeom>
        </p:spPr>
      </p:pic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5640" y="1384715"/>
            <a:ext cx="4104963" cy="5550396"/>
          </a:xfr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9432" y="1384715"/>
            <a:ext cx="8222598" cy="547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87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На участке детского сада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72" y="1736916"/>
            <a:ext cx="6891808" cy="51673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3888" y="1736916"/>
            <a:ext cx="6828112" cy="51210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36916"/>
            <a:ext cx="6922637" cy="51904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3888" y="1747303"/>
            <a:ext cx="6828112" cy="51106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72" y="1747303"/>
            <a:ext cx="7729751" cy="51106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3237" y="1715189"/>
            <a:ext cx="3865418" cy="516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07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Оформление зала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653" y="1587139"/>
            <a:ext cx="3385801" cy="253935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4001" y="1587139"/>
            <a:ext cx="3352800" cy="2514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4072" y="1581943"/>
            <a:ext cx="3359728" cy="25197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9" y="4249882"/>
            <a:ext cx="3477491" cy="26081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8796" y="4249882"/>
            <a:ext cx="3463638" cy="25977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1982" y="3555549"/>
            <a:ext cx="2476838" cy="330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0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Альбомы, дидактические игры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758" y="1368425"/>
            <a:ext cx="3604684" cy="270351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229" y="4154090"/>
            <a:ext cx="3605213" cy="27039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0835" y="1388283"/>
            <a:ext cx="4031394" cy="26836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1652" y="4174345"/>
            <a:ext cx="4031394" cy="26836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0261" y="4154090"/>
            <a:ext cx="4041391" cy="269031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3117" y="1372117"/>
            <a:ext cx="4055678" cy="269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05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19</Words>
  <Application>Microsoft Office PowerPoint</Application>
  <PresentationFormat>Широкоэкранный</PresentationFormat>
  <Paragraphs>7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Предметно – развивающая среда</vt:lpstr>
      <vt:lpstr>Стандартное оборудование</vt:lpstr>
      <vt:lpstr>Нестандартное оборудование</vt:lpstr>
      <vt:lpstr>На участке детского сада</vt:lpstr>
      <vt:lpstr>Оформление зала</vt:lpstr>
      <vt:lpstr>Альбомы, дидактические игры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Предметно – развивающая среда</dc:title>
  <dc:creator>Светлана</dc:creator>
  <cp:lastModifiedBy>Светлана</cp:lastModifiedBy>
  <cp:revision>15</cp:revision>
  <dcterms:created xsi:type="dcterms:W3CDTF">2021-01-05T08:54:23Z</dcterms:created>
  <dcterms:modified xsi:type="dcterms:W3CDTF">2021-01-14T07:13:26Z</dcterms:modified>
</cp:coreProperties>
</file>