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3" r:id="rId8"/>
    <p:sldId id="264" r:id="rId9"/>
    <p:sldId id="265" r:id="rId10"/>
    <p:sldId id="262" r:id="rId11"/>
    <p:sldId id="267" r:id="rId12"/>
    <p:sldId id="269" r:id="rId13"/>
    <p:sldId id="268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C736F24-433A-4CAB-921B-6D4C1FE68A66}">
          <p14:sldIdLst>
            <p14:sldId id="256"/>
            <p14:sldId id="257"/>
            <p14:sldId id="258"/>
            <p14:sldId id="259"/>
            <p14:sldId id="260"/>
            <p14:sldId id="266"/>
            <p14:sldId id="263"/>
            <p14:sldId id="264"/>
            <p14:sldId id="265"/>
            <p14:sldId id="262"/>
            <p14:sldId id="267"/>
            <p14:sldId id="269"/>
            <p14:sldId id="268"/>
            <p14:sldId id="270"/>
          </p14:sldIdLst>
        </p14:section>
        <p14:section name="Раздел без заголовка" id="{EB338616-D502-4460-8902-69A51A93EBC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427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28812-0E52-4CFA-ABCE-316BBAFC662E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94E6A-A058-46A3-B0BE-2B03BF096D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579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28812-0E52-4CFA-ABCE-316BBAFC662E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94E6A-A058-46A3-B0BE-2B03BF096D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865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28812-0E52-4CFA-ABCE-316BBAFC662E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94E6A-A058-46A3-B0BE-2B03BF096D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81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28812-0E52-4CFA-ABCE-316BBAFC662E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94E6A-A058-46A3-B0BE-2B03BF096D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458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28812-0E52-4CFA-ABCE-316BBAFC662E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94E6A-A058-46A3-B0BE-2B03BF096D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527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28812-0E52-4CFA-ABCE-316BBAFC662E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94E6A-A058-46A3-B0BE-2B03BF096D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998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28812-0E52-4CFA-ABCE-316BBAFC662E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94E6A-A058-46A3-B0BE-2B03BF096D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31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28812-0E52-4CFA-ABCE-316BBAFC662E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94E6A-A058-46A3-B0BE-2B03BF096D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90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28812-0E52-4CFA-ABCE-316BBAFC662E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94E6A-A058-46A3-B0BE-2B03BF096D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67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28812-0E52-4CFA-ABCE-316BBAFC662E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94E6A-A058-46A3-B0BE-2B03BF096D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950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28812-0E52-4CFA-ABCE-316BBAFC662E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94E6A-A058-46A3-B0BE-2B03BF096D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82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28812-0E52-4CFA-ABCE-316BBAFC662E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94E6A-A058-46A3-B0BE-2B03BF096D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170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6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6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6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800" b="1" dirty="0" smtClean="0">
                <a:solidFill>
                  <a:srgbClr val="0070C0"/>
                </a:solidFill>
                <a:cs typeface="Aharoni" panose="02010803020104030203" pitchFamily="2" charset="-79"/>
              </a:rPr>
              <a:t>ЧТО ЛИШНЕЕ ?</a:t>
            </a:r>
            <a:endParaRPr lang="ru-RU" sz="8800" b="1" dirty="0">
              <a:solidFill>
                <a:srgbClr val="0070C0"/>
              </a:solidFill>
              <a:cs typeface="Aharoni" panose="02010803020104030203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9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717" y="479721"/>
            <a:ext cx="5312979" cy="29875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717" y="3794024"/>
            <a:ext cx="5029200" cy="28346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1971" y="3755396"/>
            <a:ext cx="5108029" cy="2873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6525" y="388654"/>
            <a:ext cx="4443413" cy="30722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1912" y="4034741"/>
            <a:ext cx="29146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6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17" y="358422"/>
            <a:ext cx="5144022" cy="29681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18" y="3811108"/>
            <a:ext cx="5363721" cy="30468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8455" y="358422"/>
            <a:ext cx="5312980" cy="29885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3213" y="3588783"/>
            <a:ext cx="4288221" cy="31804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4003" y="4177265"/>
            <a:ext cx="29146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01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2017-2018\проекты\Зимняя Олимпиада\игры\703673_32521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138" y="282747"/>
            <a:ext cx="4928382" cy="2755875"/>
          </a:xfrm>
          <a:prstGeom prst="rect">
            <a:avLst/>
          </a:prstGeom>
          <a:noFill/>
        </p:spPr>
      </p:pic>
      <p:pic>
        <p:nvPicPr>
          <p:cNvPr id="1027" name="Picture 3" descr="G:\2017-2018\проекты\Зимняя Олимпиада\игры\091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5350" y="245012"/>
            <a:ext cx="2835813" cy="2835813"/>
          </a:xfrm>
          <a:prstGeom prst="rect">
            <a:avLst/>
          </a:prstGeom>
          <a:noFill/>
        </p:spPr>
      </p:pic>
      <p:pic>
        <p:nvPicPr>
          <p:cNvPr id="1028" name="Picture 4" descr="G:\2017-2018\проекты\Зимняя Олимпиада\игры\1312-62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4617" y="3250809"/>
            <a:ext cx="3176368" cy="3176368"/>
          </a:xfrm>
          <a:prstGeom prst="rect">
            <a:avLst/>
          </a:prstGeom>
          <a:noFill/>
        </p:spPr>
      </p:pic>
      <p:pic>
        <p:nvPicPr>
          <p:cNvPr id="1029" name="Picture 5" descr="G:\2017-2018\проекты\Зимняя Олимпиада\игры\61998fe8bbb3ebeca93ad5b74a088f3a_enl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3002" y="3392917"/>
            <a:ext cx="5530947" cy="3235604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6335" y="3681705"/>
            <a:ext cx="2914650" cy="2314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анимашка смайл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8871" y="2434513"/>
            <a:ext cx="6464239" cy="393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МОЛОДЦЫ!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00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0545" y="2690336"/>
            <a:ext cx="1079269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Игру </a:t>
            </a:r>
            <a:r>
              <a:rPr lang="ru-RU" sz="4400" b="1" dirty="0">
                <a:solidFill>
                  <a:srgbClr val="002060"/>
                </a:solidFill>
              </a:rPr>
              <a:t>подготовила: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</a:rPr>
              <a:t>Семенова Светлана Алексеевна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</a:rPr>
              <a:t>Инструктор по физической культуре МК ДОУ детский сад №1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</a:rPr>
              <a:t>п. Муезерский</a:t>
            </a:r>
          </a:p>
        </p:txBody>
      </p:sp>
    </p:spTree>
    <p:extLst>
      <p:ext uri="{BB962C8B-B14F-4D97-AF65-F5344CB8AC3E}">
        <p14:creationId xmlns:p14="http://schemas.microsoft.com/office/powerpoint/2010/main" val="351591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13" y="522178"/>
            <a:ext cx="5084242" cy="32497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28" y="4467580"/>
            <a:ext cx="3121152" cy="19903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3326" y="4454718"/>
            <a:ext cx="3468755" cy="20032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295" y="5043488"/>
            <a:ext cx="4135778" cy="1414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7652" y="522178"/>
            <a:ext cx="6598421" cy="32497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8369" y="4143349"/>
            <a:ext cx="29146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2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90" y="308482"/>
            <a:ext cx="5068092" cy="3378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0682" y="3849224"/>
            <a:ext cx="2680137" cy="26801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752" y="3972288"/>
            <a:ext cx="2873811" cy="25570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4888" y="3969982"/>
            <a:ext cx="2494493" cy="25593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461" y="350310"/>
            <a:ext cx="6802809" cy="33787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9381" y="882386"/>
            <a:ext cx="29146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2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581" y="323928"/>
            <a:ext cx="5330080" cy="30042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2385" y="3973273"/>
            <a:ext cx="3424320" cy="26557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0109" y="1104601"/>
            <a:ext cx="2466975" cy="1847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0109" y="3951702"/>
            <a:ext cx="3435897" cy="26773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398" y="3973273"/>
            <a:ext cx="3541001" cy="26557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749" y="4143860"/>
            <a:ext cx="29146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87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448" y="228763"/>
            <a:ext cx="4949496" cy="38260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3325" y="355266"/>
            <a:ext cx="3699588" cy="36995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6837" y="4397755"/>
            <a:ext cx="3267897" cy="22799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266" y="4397756"/>
            <a:ext cx="2517575" cy="22799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250" y="984520"/>
            <a:ext cx="29146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75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92" y="235168"/>
            <a:ext cx="3896763" cy="30440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7737" y="235169"/>
            <a:ext cx="5271095" cy="30440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042" y="4199047"/>
            <a:ext cx="2741756" cy="24017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1286" y="4199047"/>
            <a:ext cx="2719783" cy="24017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4251" y="4199047"/>
            <a:ext cx="3766341" cy="24017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037" y="4199047"/>
            <a:ext cx="29146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49" y="281808"/>
            <a:ext cx="5328745" cy="29974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1159" y="281809"/>
            <a:ext cx="4855780" cy="30292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690" y="3524648"/>
            <a:ext cx="4177861" cy="31333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1159" y="3596904"/>
            <a:ext cx="4701409" cy="30611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0488" y="3934058"/>
            <a:ext cx="29146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91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580" y="359814"/>
            <a:ext cx="4436289" cy="29548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510" y="4100322"/>
            <a:ext cx="4682359" cy="23060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3247" y="356513"/>
            <a:ext cx="4210941" cy="29581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4657" y="3671888"/>
            <a:ext cx="3525855" cy="27344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0" y="678318"/>
            <a:ext cx="29146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7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68" y="424513"/>
            <a:ext cx="4404300" cy="27285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4306" y="424514"/>
            <a:ext cx="4677583" cy="27285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68" y="3690640"/>
            <a:ext cx="4404300" cy="28991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3335" y="3512042"/>
            <a:ext cx="3941379" cy="29560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63" y="778694"/>
            <a:ext cx="29146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7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24</Words>
  <Application>Microsoft Office PowerPoint</Application>
  <PresentationFormat>Широкоэкранный</PresentationFormat>
  <Paragraphs>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Aharoni</vt:lpstr>
      <vt:lpstr>Arial</vt:lpstr>
      <vt:lpstr>Calibri</vt:lpstr>
      <vt:lpstr>Calibri Light</vt:lpstr>
      <vt:lpstr>Тема Office</vt:lpstr>
      <vt:lpstr>ЧТО ЛИШНЕЕ 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Vanpip</dc:creator>
  <cp:lastModifiedBy>Светлана</cp:lastModifiedBy>
  <cp:revision>11</cp:revision>
  <dcterms:created xsi:type="dcterms:W3CDTF">2018-01-28T11:00:33Z</dcterms:created>
  <dcterms:modified xsi:type="dcterms:W3CDTF">2021-01-08T08:07:00Z</dcterms:modified>
</cp:coreProperties>
</file>