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75" r:id="rId4"/>
    <p:sldId id="257" r:id="rId5"/>
    <p:sldId id="271" r:id="rId6"/>
    <p:sldId id="259" r:id="rId7"/>
    <p:sldId id="270" r:id="rId8"/>
    <p:sldId id="261" r:id="rId9"/>
    <p:sldId id="262" r:id="rId10"/>
    <p:sldId id="263" r:id="rId11"/>
    <p:sldId id="272" r:id="rId12"/>
    <p:sldId id="273" r:id="rId13"/>
    <p:sldId id="274" r:id="rId14"/>
    <p:sldId id="266" r:id="rId15"/>
    <p:sldId id="268" r:id="rId16"/>
    <p:sldId id="276" r:id="rId17"/>
    <p:sldId id="277" r:id="rId18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Светлана" initials="С" lastIdx="1" clrIdx="0">
    <p:extLst>
      <p:ext uri="{19B8F6BF-5375-455C-9EA6-DF929625EA0E}">
        <p15:presenceInfo xmlns:p15="http://schemas.microsoft.com/office/powerpoint/2012/main" userId="Светлан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941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1-07T14:07:26.815" idx="1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381000" y="457201"/>
            <a:ext cx="8305800" cy="2743199"/>
          </a:xfrm>
        </p:spPr>
        <p:txBody>
          <a:bodyPr>
            <a:normAutofit/>
          </a:bodyPr>
          <a:lstStyle/>
          <a:p>
            <a:r>
              <a:rPr lang="ru-RU" sz="6600" b="1" dirty="0" smtClean="0">
                <a:solidFill>
                  <a:srgbClr val="000099"/>
                </a:solidFill>
              </a:rPr>
              <a:t>УЗНАЙ ВИД СПОРТА ПО ПИКТОГРАММЕ</a:t>
            </a:r>
            <a:endParaRPr lang="ru-RU" sz="6600" b="1" dirty="0">
              <a:solidFill>
                <a:srgbClr val="000099"/>
              </a:solidFill>
            </a:endParaRPr>
          </a:p>
        </p:txBody>
      </p:sp>
      <p:pic>
        <p:nvPicPr>
          <p:cNvPr id="1026" name="Picture 2" descr="G:\ФИЗО\Проекты\проекты 2018-2019\Зимние виды спорта\работа с детьми\2. Зимние виды спорта\sport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6400" y="2895600"/>
            <a:ext cx="5867400" cy="3737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0099"/>
                </a:solidFill>
              </a:rPr>
              <a:t>Могул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7171" name="Picture 3" descr="G:\ФИЗО\Проекты\проекты 2018-2019\Зимние виды спорта\пиктограммы\800px_COLOURBOX2980009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85239" y="1600200"/>
            <a:ext cx="3773522" cy="4525963"/>
          </a:xfrm>
          <a:prstGeom prst="rect">
            <a:avLst/>
          </a:prstGeom>
          <a:noFill/>
        </p:spPr>
      </p:pic>
      <p:pic>
        <p:nvPicPr>
          <p:cNvPr id="7" name="Picture 2" descr="G:\ФИЗО\Проекты\проекты 2018-2019\Зимние виды спорта\пиктограммы\s120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3502" y="1600200"/>
            <a:ext cx="7394028" cy="5105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0099"/>
                </a:solidFill>
              </a:rPr>
              <a:t>Скелетон </a:t>
            </a:r>
            <a:endParaRPr lang="ru-RU" b="1" dirty="0">
              <a:solidFill>
                <a:srgbClr val="000099"/>
              </a:solidFill>
            </a:endParaRPr>
          </a:p>
        </p:txBody>
      </p:sp>
      <p:pic>
        <p:nvPicPr>
          <p:cNvPr id="16386" name="Picture 2" descr="G:\ФИЗО\Проекты\проекты 2018-2019\Зимние виды спорта\пиктограммы\827072_11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24100" y="1615281"/>
            <a:ext cx="4495800" cy="4495800"/>
          </a:xfrm>
          <a:prstGeom prst="rect">
            <a:avLst/>
          </a:prstGeom>
          <a:noFill/>
        </p:spPr>
      </p:pic>
      <p:pic>
        <p:nvPicPr>
          <p:cNvPr id="5" name="Picture 2" descr="G:\ФИЗО\Проекты\проекты 2018-2019\Зимние виды спорта\пиктограммы\full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76067" y="1600200"/>
            <a:ext cx="7166186" cy="5257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0099"/>
                </a:solidFill>
              </a:rPr>
              <a:t>Керлинг </a:t>
            </a:r>
            <a:endParaRPr lang="ru-RU" b="1" dirty="0">
              <a:solidFill>
                <a:srgbClr val="000099"/>
              </a:solidFill>
            </a:endParaRPr>
          </a:p>
        </p:txBody>
      </p:sp>
      <p:pic>
        <p:nvPicPr>
          <p:cNvPr id="17411" name="Picture 3" descr="G:\ФИЗО\Проекты\проекты 2018-2019\Зимние виды спорта\пиктограммы\Curling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24100" y="1615281"/>
            <a:ext cx="4495800" cy="4495800"/>
          </a:xfrm>
          <a:prstGeom prst="rect">
            <a:avLst/>
          </a:prstGeom>
          <a:noFill/>
        </p:spPr>
      </p:pic>
      <p:pic>
        <p:nvPicPr>
          <p:cNvPr id="6" name="Picture 2" descr="G:\ФИЗО\Проекты\проекты 2018-2019\Зимние виды спорта\пиктограммы\10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0600" y="1676400"/>
            <a:ext cx="6794500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0099"/>
                </a:solidFill>
              </a:rPr>
              <a:t>Фристайл</a:t>
            </a:r>
            <a:br>
              <a:rPr lang="ru-RU" b="1" dirty="0" smtClean="0">
                <a:solidFill>
                  <a:srgbClr val="000099"/>
                </a:solidFill>
              </a:rPr>
            </a:br>
            <a:r>
              <a:rPr lang="ru-RU" sz="3600" b="1" dirty="0" smtClean="0">
                <a:solidFill>
                  <a:srgbClr val="000099"/>
                </a:solidFill>
              </a:rPr>
              <a:t>(акробатика)</a:t>
            </a:r>
            <a:endParaRPr lang="ru-RU" sz="3600" b="1" dirty="0">
              <a:solidFill>
                <a:srgbClr val="000099"/>
              </a:solidFill>
            </a:endParaRPr>
          </a:p>
        </p:txBody>
      </p:sp>
      <p:pic>
        <p:nvPicPr>
          <p:cNvPr id="18434" name="Picture 2" descr="G:\ФИЗО\Проекты\проекты 2018-2019\Зимние виды спорта\пиктограммы\Freestyle-Skiing-256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6000" y="1676400"/>
            <a:ext cx="4518818" cy="4518818"/>
          </a:xfrm>
          <a:prstGeom prst="rect">
            <a:avLst/>
          </a:prstGeom>
          <a:noFill/>
        </p:spPr>
      </p:pic>
      <p:pic>
        <p:nvPicPr>
          <p:cNvPr id="5" name="Picture 2" descr="G:\ФИЗО\Проекты\проекты 2018-2019\Зимние виды спорта\пиктограммы\s120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43273" y="1600200"/>
            <a:ext cx="6381750" cy="5105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0099"/>
                </a:solidFill>
              </a:rPr>
              <a:t>Сноуборд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9219" name="Picture 3" descr="G:\ФИЗО\Проекты\проекты 2018-2019\Зимние виды спорта\пиктограммы\4862235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</p:spPr>
      </p:pic>
      <p:pic>
        <p:nvPicPr>
          <p:cNvPr id="7" name="Picture 2" descr="G:\ФИЗО\Проекты\проекты 2018-2019\Зимние виды спорта\пиктограммы\img134355199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400" y="1417638"/>
            <a:ext cx="7086600" cy="5314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G:\ФИЗО\Проекты\проекты 2018-2019\Зимние виды спорта\пиктограммы\0_8c9c0_26c8c986_XL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3600" y="1752600"/>
            <a:ext cx="4362450" cy="4428883"/>
          </a:xfrm>
          <a:prstGeom prst="rect">
            <a:avLst/>
          </a:prstGeom>
          <a:noFill/>
        </p:spPr>
      </p:pic>
      <p:pic>
        <p:nvPicPr>
          <p:cNvPr id="12293" name="Picture 5" descr="G:\ФИЗО\Проекты\проекты 2018-2019\Зимние виды спорта\пиктограммы\2017_06_23-019-508-00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3000" y="1752600"/>
            <a:ext cx="7162800" cy="47752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0099"/>
                </a:solidFill>
              </a:rPr>
              <a:t>Санный спорт</a:t>
            </a:r>
            <a:endParaRPr lang="ru-RU" b="1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39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0" y="1143000"/>
            <a:ext cx="70104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0099"/>
                </a:solidFill>
              </a:rPr>
              <a:t>Презентацию подготовила:</a:t>
            </a:r>
          </a:p>
          <a:p>
            <a:pPr algn="ctr"/>
            <a:r>
              <a:rPr lang="ru-RU" sz="4000" b="1" dirty="0">
                <a:solidFill>
                  <a:srgbClr val="000099"/>
                </a:solidFill>
              </a:rPr>
              <a:t>Семенова Светлана Алексеевна</a:t>
            </a:r>
          </a:p>
          <a:p>
            <a:pPr algn="ctr"/>
            <a:r>
              <a:rPr lang="ru-RU" sz="4000" b="1" dirty="0">
                <a:solidFill>
                  <a:srgbClr val="000099"/>
                </a:solidFill>
              </a:rPr>
              <a:t>Инструктор по физической культуре МК ДОУ детский сад №1 п. Муезерский</a:t>
            </a:r>
          </a:p>
        </p:txBody>
      </p:sp>
    </p:spTree>
    <p:extLst>
      <p:ext uri="{BB962C8B-B14F-4D97-AF65-F5344CB8AC3E}">
        <p14:creationId xmlns:p14="http://schemas.microsoft.com/office/powerpoint/2010/main" val="1369968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0099"/>
                </a:solidFill>
              </a:rPr>
              <a:t>ФИГУРНОЕ КАТАНИЕ</a:t>
            </a:r>
            <a:endParaRPr lang="ru-RU" b="1" dirty="0">
              <a:solidFill>
                <a:srgbClr val="000099"/>
              </a:solidFill>
            </a:endParaRPr>
          </a:p>
        </p:txBody>
      </p:sp>
      <p:pic>
        <p:nvPicPr>
          <p:cNvPr id="13314" name="Picture 2" descr="G:\ФИЗО\Проекты\проекты 2018-2019\Зимние виды спорта\пиктограммы\827072_2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24100" y="1615281"/>
            <a:ext cx="4495800" cy="4495800"/>
          </a:xfrm>
          <a:prstGeom prst="rect">
            <a:avLst/>
          </a:prstGeom>
          <a:noFill/>
        </p:spPr>
      </p:pic>
      <p:pic>
        <p:nvPicPr>
          <p:cNvPr id="5" name="Picture 2" descr="G:\ФИЗО\Проекты\проекты 2018-2019\Зимние виды спорта\пиктограммы\big_2adfbf2016a9c83eb6c9cdf23b674aa1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74478" y="1600200"/>
            <a:ext cx="6795044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0099"/>
                </a:solidFill>
              </a:rPr>
              <a:t>Скоростной бег на коньках</a:t>
            </a:r>
            <a:endParaRPr lang="ru-RU" b="1" dirty="0">
              <a:solidFill>
                <a:srgbClr val="000099"/>
              </a:solidFill>
            </a:endParaRPr>
          </a:p>
        </p:txBody>
      </p:sp>
      <p:pic>
        <p:nvPicPr>
          <p:cNvPr id="19458" name="Picture 2" descr="G:\ФИЗО\Проекты\проекты 2018-2019\Зимние виды спорта\пиктограммы\speed-skating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6000" y="1348581"/>
            <a:ext cx="4800600" cy="4800600"/>
          </a:xfrm>
          <a:prstGeom prst="rect">
            <a:avLst/>
          </a:prstGeom>
          <a:noFill/>
        </p:spPr>
      </p:pic>
      <p:pic>
        <p:nvPicPr>
          <p:cNvPr id="19459" name="Picture 3" descr="G:\ФИЗО\Проекты\проекты 2018-2019\Зимние виды спорта\пиктограммы\s120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7700" y="1417638"/>
            <a:ext cx="7848600" cy="5225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0099"/>
                </a:solidFill>
              </a:rPr>
              <a:t>Биатлон</a:t>
            </a:r>
            <a:endParaRPr lang="ru-RU" b="1" dirty="0">
              <a:solidFill>
                <a:srgbClr val="000099"/>
              </a:solidFill>
            </a:endParaRPr>
          </a:p>
        </p:txBody>
      </p:sp>
      <p:pic>
        <p:nvPicPr>
          <p:cNvPr id="1027" name="Picture 3" descr="G:\ФИЗО\Проекты\проекты 2018-2019\Зимние виды спорта\пиктограммы\5032017_0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90800" y="1881981"/>
            <a:ext cx="3543300" cy="3543300"/>
          </a:xfrm>
          <a:prstGeom prst="rect">
            <a:avLst/>
          </a:prstGeom>
          <a:noFill/>
        </p:spPr>
      </p:pic>
      <p:pic>
        <p:nvPicPr>
          <p:cNvPr id="7" name="Picture 2" descr="G:\ФИЗО\Проекты\проекты 2018-2019\Зимние виды спорта\пиктограммы\biatlon_chm_201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0385" y="1600200"/>
            <a:ext cx="6603229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0099"/>
                </a:solidFill>
              </a:rPr>
              <a:t>Горные лыжи</a:t>
            </a:r>
            <a:endParaRPr lang="ru-RU" b="1" dirty="0">
              <a:solidFill>
                <a:srgbClr val="000099"/>
              </a:solidFill>
            </a:endParaRPr>
          </a:p>
        </p:txBody>
      </p:sp>
      <p:pic>
        <p:nvPicPr>
          <p:cNvPr id="15362" name="Picture 2" descr="G:\ФИЗО\Проекты\проекты 2018-2019\Зимние виды спорта\пиктограммы\pict--alpine-skiing-alpine-skiing---winter-sports-pictograms.png--diagram-flowchart-example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3388" y="1801792"/>
            <a:ext cx="4877223" cy="4122778"/>
          </a:xfrm>
          <a:prstGeom prst="rect">
            <a:avLst/>
          </a:prstGeom>
          <a:noFill/>
        </p:spPr>
      </p:pic>
      <p:pic>
        <p:nvPicPr>
          <p:cNvPr id="5" name="Picture 2" descr="G:\ФИЗО\Проекты\проекты 2018-2019\Зимние виды спорта\пиктограммы\145995894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82" y="1600200"/>
            <a:ext cx="7920435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0099"/>
                </a:solidFill>
              </a:rPr>
              <a:t>Лыжные гонки</a:t>
            </a:r>
            <a:endParaRPr lang="ru-RU" b="1" dirty="0">
              <a:solidFill>
                <a:srgbClr val="000099"/>
              </a:solidFill>
            </a:endParaRPr>
          </a:p>
        </p:txBody>
      </p:sp>
      <p:pic>
        <p:nvPicPr>
          <p:cNvPr id="3075" name="Picture 3" descr="G:\ФИЗО\Проекты\проекты 2018-2019\Зимние виды спорта\пиктограммы\CrossCountrySkiing_03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24100" y="1615281"/>
            <a:ext cx="4495800" cy="4495800"/>
          </a:xfrm>
          <a:prstGeom prst="rect">
            <a:avLst/>
          </a:prstGeom>
          <a:noFill/>
        </p:spPr>
      </p:pic>
      <p:pic>
        <p:nvPicPr>
          <p:cNvPr id="3076" name="Picture 4" descr="G:\ФИЗО\Проекты\проекты 2018-2019\Зимние виды спорта\пиктограммы\2017_06_23-019-492-00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350" y="1410711"/>
            <a:ext cx="8115300" cy="541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0099"/>
                </a:solidFill>
              </a:rPr>
              <a:t>Хоккей</a:t>
            </a:r>
            <a:endParaRPr lang="ru-RU" b="1" dirty="0">
              <a:solidFill>
                <a:srgbClr val="000099"/>
              </a:solidFill>
            </a:endParaRPr>
          </a:p>
        </p:txBody>
      </p:sp>
      <p:pic>
        <p:nvPicPr>
          <p:cNvPr id="14338" name="Picture 2" descr="G:\ФИЗО\Проекты\проекты 2018-2019\Зимние виды спорта\пиктограммы\Ice_Hockey,_Sochi_2014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09800" y="1752600"/>
            <a:ext cx="4648199" cy="4648199"/>
          </a:xfrm>
          <a:prstGeom prst="rect">
            <a:avLst/>
          </a:prstGeom>
          <a:noFill/>
        </p:spPr>
      </p:pic>
      <p:pic>
        <p:nvPicPr>
          <p:cNvPr id="14339" name="Picture 3" descr="G:\ФИЗО\Проекты\проекты 2018-2019\Зимние виды спорта\пиктограммы\Хоккей-с-шайбой-Сочи-201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" y="1447800"/>
            <a:ext cx="7888898" cy="4943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0099"/>
                </a:solidFill>
              </a:rPr>
              <a:t>Прыжки на лыжах с трамплина</a:t>
            </a:r>
            <a:endParaRPr lang="ru-RU" b="1" dirty="0">
              <a:solidFill>
                <a:srgbClr val="000099"/>
              </a:solidFill>
            </a:endParaRPr>
          </a:p>
        </p:txBody>
      </p:sp>
      <p:pic>
        <p:nvPicPr>
          <p:cNvPr id="5123" name="Picture 3" descr="G:\ФИЗО\Проекты\проекты 2018-2019\Зимние виды спорта\пиктограммы\Ski-Jumping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71367" y="1600200"/>
            <a:ext cx="4801265" cy="4525963"/>
          </a:xfrm>
          <a:prstGeom prst="rect">
            <a:avLst/>
          </a:prstGeom>
          <a:noFill/>
        </p:spPr>
      </p:pic>
      <p:pic>
        <p:nvPicPr>
          <p:cNvPr id="7" name="Picture 3" descr="G:\ФИЗО\Проекты\проекты 2018-2019\Зимние виды спорта\пиктограммы\176057c869e6d39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5400" y="1565564"/>
            <a:ext cx="6807200" cy="5105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0099"/>
                </a:solidFill>
              </a:rPr>
              <a:t>Бобслей </a:t>
            </a:r>
            <a:endParaRPr lang="ru-RU" b="1" dirty="0">
              <a:solidFill>
                <a:srgbClr val="000099"/>
              </a:solidFill>
            </a:endParaRPr>
          </a:p>
        </p:txBody>
      </p:sp>
      <p:pic>
        <p:nvPicPr>
          <p:cNvPr id="6148" name="Picture 4" descr="G:\ФИЗО\Проекты\проекты 2018-2019\Зимние виды спорта\пиктограммы\Bobsleigh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24100" y="1615281"/>
            <a:ext cx="4495800" cy="4495800"/>
          </a:xfrm>
          <a:prstGeom prst="rect">
            <a:avLst/>
          </a:prstGeom>
          <a:noFill/>
        </p:spPr>
      </p:pic>
      <p:pic>
        <p:nvPicPr>
          <p:cNvPr id="8" name="Picture 2" descr="G:\ФИЗО\Проекты\проекты 2018-2019\Зимние виды спорта\пиктограммы\62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2565" y="1548606"/>
            <a:ext cx="7188435" cy="48521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49</Words>
  <Application>Microsoft Office PowerPoint</Application>
  <PresentationFormat>Экран (4:3)</PresentationFormat>
  <Paragraphs>18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УЗНАЙ ВИД СПОРТА ПО ПИКТОГРАММЕ</vt:lpstr>
      <vt:lpstr>ФИГУРНОЕ КАТАНИЕ</vt:lpstr>
      <vt:lpstr>Скоростной бег на коньках</vt:lpstr>
      <vt:lpstr>Биатлон</vt:lpstr>
      <vt:lpstr>Горные лыжи</vt:lpstr>
      <vt:lpstr>Лыжные гонки</vt:lpstr>
      <vt:lpstr>Хоккей</vt:lpstr>
      <vt:lpstr>Прыжки на лыжах с трамплина</vt:lpstr>
      <vt:lpstr>Бобслей </vt:lpstr>
      <vt:lpstr>Могул </vt:lpstr>
      <vt:lpstr>Скелетон </vt:lpstr>
      <vt:lpstr>Керлинг </vt:lpstr>
      <vt:lpstr>Фристайл (акробатика)</vt:lpstr>
      <vt:lpstr>Сноуборд </vt:lpstr>
      <vt:lpstr>Санный спорт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Светлана Алексеевна</dc:creator>
  <cp:lastModifiedBy>Светлана</cp:lastModifiedBy>
  <cp:revision>7</cp:revision>
  <dcterms:created xsi:type="dcterms:W3CDTF">2019-01-17T11:27:35Z</dcterms:created>
  <dcterms:modified xsi:type="dcterms:W3CDTF">2021-01-14T07:12:29Z</dcterms:modified>
</cp:coreProperties>
</file>