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7" r:id="rId8"/>
    <p:sldId id="264" r:id="rId9"/>
    <p:sldId id="266" r:id="rId10"/>
    <p:sldId id="268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42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2E5C-7661-489C-9A89-8004B5EE919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9EA7-105D-49B8-BFFE-C4D35841E9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476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2E5C-7661-489C-9A89-8004B5EE919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9EA7-105D-49B8-BFFE-C4D35841E9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883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2E5C-7661-489C-9A89-8004B5EE919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9EA7-105D-49B8-BFFE-C4D35841E9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275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2E5C-7661-489C-9A89-8004B5EE919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9EA7-105D-49B8-BFFE-C4D35841E9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437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2E5C-7661-489C-9A89-8004B5EE919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9EA7-105D-49B8-BFFE-C4D35841E9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170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2E5C-7661-489C-9A89-8004B5EE919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9EA7-105D-49B8-BFFE-C4D35841E9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107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2E5C-7661-489C-9A89-8004B5EE919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9EA7-105D-49B8-BFFE-C4D35841E9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575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2E5C-7661-489C-9A89-8004B5EE919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9EA7-105D-49B8-BFFE-C4D35841E9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005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2E5C-7661-489C-9A89-8004B5EE919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9EA7-105D-49B8-BFFE-C4D35841E9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2E5C-7661-489C-9A89-8004B5EE919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9EA7-105D-49B8-BFFE-C4D35841E9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033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2E5C-7661-489C-9A89-8004B5EE919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9EA7-105D-49B8-BFFE-C4D35841E9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614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E2E5C-7661-489C-9A89-8004B5EE919E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59EA7-105D-49B8-BFFE-C4D35841E9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094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slide" Target="slide5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9.png"/><Relationship Id="rId4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slide" Target="slide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12.png"/><Relationship Id="rId4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7" Type="http://schemas.openxmlformats.org/officeDocument/2006/relationships/slide" Target="slide7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image" Target="../media/image18.png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slide" Target="slide7.xml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Какое спортивное оборудование необходимо спортсмену?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7030A0"/>
                </a:solidFill>
              </a:rPr>
              <a:t>Интерактивная игра для дошкольников</a:t>
            </a:r>
            <a:endParaRPr lang="ru-RU" sz="3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32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/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400" b="1" dirty="0">
                <a:solidFill>
                  <a:srgbClr val="002060"/>
                </a:solidFill>
              </a:rPr>
              <a:t>Игру подготовила: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400" b="1" dirty="0">
                <a:solidFill>
                  <a:srgbClr val="002060"/>
                </a:solidFill>
              </a:rPr>
              <a:t>Семенова Светлана Алексеевна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400" b="1" dirty="0">
                <a:solidFill>
                  <a:srgbClr val="002060"/>
                </a:solidFill>
              </a:rPr>
              <a:t>Инструктор по физической культуре МК ДОУ детский сад №1 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400" b="1" dirty="0">
                <a:solidFill>
                  <a:srgbClr val="002060"/>
                </a:solidFill>
              </a:rPr>
              <a:t>п. Муезерский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7274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Помогите Аленке, выбрать нужный предмет для спортсмена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150" y="2296318"/>
            <a:ext cx="3028950" cy="4010025"/>
          </a:xfrm>
        </p:spPr>
      </p:pic>
      <p:sp>
        <p:nvSpPr>
          <p:cNvPr id="5" name="Стрелка вправо с вырезом 4"/>
          <p:cNvSpPr/>
          <p:nvPr/>
        </p:nvSpPr>
        <p:spPr>
          <a:xfrm>
            <a:off x="5614988" y="5586413"/>
            <a:ext cx="5143500" cy="101441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НАЧИНАЕМ </a:t>
            </a:r>
            <a:r>
              <a:rPr lang="ru-RU" sz="2800" b="1" dirty="0" smtClean="0">
                <a:solidFill>
                  <a:srgbClr val="FFFF00"/>
                </a:solidFill>
                <a:hlinkClick r:id="rId3" action="ppaction://hlinksldjump"/>
              </a:rPr>
              <a:t>ИГРУ</a:t>
            </a:r>
            <a:endParaRPr lang="ru-RU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93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625" y="411163"/>
            <a:ext cx="6078717" cy="60325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4675" y="3943350"/>
            <a:ext cx="4688087" cy="2500313"/>
          </a:xfrm>
          <a:prstGeom prst="rect">
            <a:avLst/>
          </a:prstGeom>
        </p:spPr>
      </p:pic>
      <p:pic>
        <p:nvPicPr>
          <p:cNvPr id="7" name="Рисунок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9837" y="619125"/>
            <a:ext cx="4352925" cy="3324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3758" y="1685925"/>
            <a:ext cx="4657492" cy="3200399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3486150" y="6157913"/>
            <a:ext cx="2743200" cy="7000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hlinkClick r:id="rId7" action="ppaction://hlinksldjump"/>
              </a:rPr>
              <a:t>ВПЕРЕД</a:t>
            </a:r>
            <a:endParaRPr lang="ru-RU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81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275" y="442912"/>
            <a:ext cx="4033838" cy="53784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5650" y="0"/>
            <a:ext cx="3633788" cy="3633788"/>
          </a:xfrm>
          <a:prstGeom prst="rect">
            <a:avLst/>
          </a:prstGeom>
        </p:spPr>
      </p:pic>
      <p:pic>
        <p:nvPicPr>
          <p:cNvPr id="4" name="Рисунок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4300" y="3633788"/>
            <a:ext cx="2724150" cy="27241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6555" y="1374774"/>
            <a:ext cx="5114926" cy="3514726"/>
          </a:xfrm>
          <a:prstGeom prst="rect">
            <a:avLst/>
          </a:prstGeom>
        </p:spPr>
      </p:pic>
      <p:sp>
        <p:nvSpPr>
          <p:cNvPr id="7" name="Стрелка вправо 6"/>
          <p:cNvSpPr/>
          <p:nvPr/>
        </p:nvSpPr>
        <p:spPr>
          <a:xfrm>
            <a:off x="3636169" y="5512593"/>
            <a:ext cx="2643187" cy="10429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hlinkClick r:id="rId7" action="ppaction://hlinksldjump"/>
              </a:rPr>
              <a:t>ВПЕРЕД</a:t>
            </a:r>
            <a:endParaRPr lang="ru-RU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870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1275442"/>
            <a:ext cx="5519737" cy="55854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9473" y="3123209"/>
            <a:ext cx="1961703" cy="2615602"/>
          </a:xfrm>
          <a:prstGeom prst="rect">
            <a:avLst/>
          </a:prstGeom>
        </p:spPr>
      </p:pic>
      <p:pic>
        <p:nvPicPr>
          <p:cNvPr id="4" name="Рисунок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1513" y="852487"/>
            <a:ext cx="2438400" cy="2438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2947" y="1753536"/>
            <a:ext cx="3986526" cy="2739345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8715375" y="5738811"/>
            <a:ext cx="2428875" cy="11191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hlinkClick r:id="rId7" action="ppaction://hlinksldjump"/>
              </a:rPr>
              <a:t>ВПЕРЕД</a:t>
            </a:r>
            <a:endParaRPr lang="ru-RU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33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87" y="800100"/>
            <a:ext cx="5257800" cy="4000500"/>
          </a:xfrm>
          <a:prstGeom prst="rect">
            <a:avLst/>
          </a:prstGeom>
        </p:spPr>
      </p:pic>
      <p:pic>
        <p:nvPicPr>
          <p:cNvPr id="3" name="Рисунок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1538" y="800100"/>
            <a:ext cx="2438400" cy="2438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8387" y="3424236"/>
            <a:ext cx="3009901" cy="30099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461" y="800100"/>
            <a:ext cx="3371851" cy="2316970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9158288" y="5700713"/>
            <a:ext cx="2886075" cy="11572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hlinkClick r:id="rId7" action="ppaction://hlinksldjump"/>
              </a:rPr>
              <a:t>ВПЕРЕД</a:t>
            </a:r>
            <a:endParaRPr lang="ru-RU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57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7574" y="620451"/>
            <a:ext cx="4205288" cy="53231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547" y="371475"/>
            <a:ext cx="3417264" cy="2586038"/>
          </a:xfrm>
          <a:prstGeom prst="rect">
            <a:avLst/>
          </a:prstGeom>
        </p:spPr>
      </p:pic>
      <p:pic>
        <p:nvPicPr>
          <p:cNvPr id="4" name="Рисунок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312" y="3511618"/>
            <a:ext cx="2781301" cy="2865370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5186363" y="5800725"/>
            <a:ext cx="2700337" cy="9001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hlinkClick r:id="rId6" action="ppaction://hlinksldjump"/>
              </a:rPr>
              <a:t>ВПЕРЕД</a:t>
            </a:r>
            <a:endParaRPr lang="ru-RU" sz="3200" b="1" dirty="0">
              <a:solidFill>
                <a:srgbClr val="FFFF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802" y="1859144"/>
            <a:ext cx="4572396" cy="31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43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474" y="1323974"/>
            <a:ext cx="3038475" cy="3038475"/>
          </a:xfrm>
          <a:prstGeom prst="rect">
            <a:avLst/>
          </a:prstGeom>
        </p:spPr>
      </p:pic>
      <p:sp>
        <p:nvSpPr>
          <p:cNvPr id="4" name="Стрелка влево 3"/>
          <p:cNvSpPr/>
          <p:nvPr/>
        </p:nvSpPr>
        <p:spPr>
          <a:xfrm>
            <a:off x="3900488" y="814388"/>
            <a:ext cx="6372225" cy="77152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hlinkClick r:id="rId3" action="ppaction://hlinksldjump"/>
              </a:rPr>
              <a:t>ВЕРНУТЬСЯ</a:t>
            </a:r>
            <a:r>
              <a:rPr lang="ru-RU" sz="3200" b="1" dirty="0" smtClean="0">
                <a:solidFill>
                  <a:srgbClr val="FFFF00"/>
                </a:solidFill>
              </a:rPr>
              <a:t> НАЗАД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5" name="Стрелка влево 4"/>
          <p:cNvSpPr/>
          <p:nvPr/>
        </p:nvSpPr>
        <p:spPr>
          <a:xfrm>
            <a:off x="4171950" y="1881186"/>
            <a:ext cx="6100764" cy="9334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hlinkClick r:id="rId4" action="ppaction://hlinksldjump"/>
              </a:rPr>
              <a:t>ВЕРНУТЬСЯ</a:t>
            </a:r>
            <a:r>
              <a:rPr lang="ru-RU" sz="3200" b="1" dirty="0" smtClean="0">
                <a:solidFill>
                  <a:srgbClr val="FFFF00"/>
                </a:solidFill>
              </a:rPr>
              <a:t> НАЗАД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6" name="Стрелка влево 5"/>
          <p:cNvSpPr/>
          <p:nvPr/>
        </p:nvSpPr>
        <p:spPr>
          <a:xfrm>
            <a:off x="4500564" y="3300413"/>
            <a:ext cx="5772150" cy="94297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hlinkClick r:id="rId5" action="ppaction://hlinksldjump"/>
              </a:rPr>
              <a:t>ВЕРНУТЬСЯ</a:t>
            </a:r>
            <a:r>
              <a:rPr lang="ru-RU" sz="3200" b="1" dirty="0" smtClean="0">
                <a:solidFill>
                  <a:srgbClr val="FFFF00"/>
                </a:solidFill>
              </a:rPr>
              <a:t> НАЗАД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7" name="Стрелка влево 6"/>
          <p:cNvSpPr/>
          <p:nvPr/>
        </p:nvSpPr>
        <p:spPr>
          <a:xfrm>
            <a:off x="5043488" y="4643438"/>
            <a:ext cx="5229225" cy="88582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hlinkClick r:id="rId6" action="ppaction://hlinksldjump"/>
              </a:rPr>
              <a:t>ВЕРНУТЬСЯ</a:t>
            </a:r>
            <a:r>
              <a:rPr lang="ru-RU" sz="3200" b="1" dirty="0" smtClean="0">
                <a:solidFill>
                  <a:srgbClr val="FFFF00"/>
                </a:solidFill>
              </a:rPr>
              <a:t> НАЗАД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8" name="Стрелка влево 7"/>
          <p:cNvSpPr/>
          <p:nvPr/>
        </p:nvSpPr>
        <p:spPr>
          <a:xfrm>
            <a:off x="5943600" y="5815013"/>
            <a:ext cx="5114925" cy="10429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hlinkClick r:id="rId7" action="ppaction://hlinksldjump"/>
              </a:rPr>
              <a:t>ВЕРНУТЬСЯ</a:t>
            </a:r>
            <a:r>
              <a:rPr lang="ru-RU" sz="3200" b="1" dirty="0" smtClean="0">
                <a:solidFill>
                  <a:srgbClr val="FFFF00"/>
                </a:solidFill>
              </a:rPr>
              <a:t> НАЗАД</a:t>
            </a:r>
            <a:endParaRPr lang="ru-RU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52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МОЛОДЕЦ!</a:t>
            </a:r>
            <a:endParaRPr lang="ru-RU" sz="8000" b="1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0" y="2277438"/>
            <a:ext cx="5152649" cy="3923337"/>
          </a:xfrm>
        </p:spPr>
      </p:pic>
    </p:spTree>
    <p:extLst>
      <p:ext uri="{BB962C8B-B14F-4D97-AF65-F5344CB8AC3E}">
        <p14:creationId xmlns:p14="http://schemas.microsoft.com/office/powerpoint/2010/main" val="97617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56</Words>
  <Application>Microsoft Office PowerPoint</Application>
  <PresentationFormat>Широкоэкранный</PresentationFormat>
  <Paragraphs>19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Какое спортивное оборудование необходимо спортсмену?</vt:lpstr>
      <vt:lpstr>Помогите Аленке, выбрать нужный предмет для спортсмена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МОЛОДЕЦ!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Какое спортивное оборудование необходимо спортсмену?</dc:title>
  <dc:creator>Светлана</dc:creator>
  <cp:lastModifiedBy>Светлана</cp:lastModifiedBy>
  <cp:revision>11</cp:revision>
  <dcterms:created xsi:type="dcterms:W3CDTF">2021-01-07T12:46:53Z</dcterms:created>
  <dcterms:modified xsi:type="dcterms:W3CDTF">2021-01-14T06:57:59Z</dcterms:modified>
</cp:coreProperties>
</file>