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6" r:id="rId6"/>
    <p:sldId id="258" r:id="rId7"/>
    <p:sldId id="263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64" r:id="rId17"/>
    <p:sldId id="26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27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9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497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66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88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145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92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8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919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49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0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88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7000"/>
              </a:schemeClr>
            </a:gs>
            <a:gs pos="39000">
              <a:srgbClr val="92D050"/>
            </a:gs>
            <a:gs pos="100000">
              <a:schemeClr val="accent4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CBED4-C8AD-4D57-B9E6-5D4C45D5F46A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7B009-C354-4DFB-88D2-B6A4E509D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61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S\Downloads\gto-5-1024x7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6320" y="47626"/>
            <a:ext cx="9753600" cy="68103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074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2965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3306" y="522027"/>
            <a:ext cx="3028571" cy="249523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 вперед из положения стоя с прямыми ногами на полу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197" y="3841563"/>
            <a:ext cx="4556480" cy="253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4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Прыжок в длину с места толчком двумя ногами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9651" y="1885879"/>
            <a:ext cx="8294564" cy="426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8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Метание теннисного мяча в цель, дистанция 6 м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21" y="1690688"/>
            <a:ext cx="5303028" cy="28813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8788" y="3461414"/>
            <a:ext cx="5691117" cy="32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99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Бег на лыжах на 2 км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757" y="1515090"/>
            <a:ext cx="7597538" cy="506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38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Плавание без учета времени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10- 15  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3427" y="1572904"/>
            <a:ext cx="7385145" cy="492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9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chemeClr val="accent4">
                <a:lumMod val="67000"/>
              </a:schemeClr>
            </a:gs>
            <a:gs pos="39000">
              <a:srgbClr val="92D050"/>
            </a:gs>
            <a:gs pos="100000">
              <a:schemeClr val="accent4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839788" y="411481"/>
            <a:ext cx="393223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4429" y="887104"/>
            <a:ext cx="7450863" cy="4981433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09434" y="777922"/>
            <a:ext cx="4362592" cy="5323078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Сдать ГТО совсем непросто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ловким, сильным должен быть,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нормативы победить,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Значок в итоге получить.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Пройдя же все ступени вверх-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будешь верить в свой успех.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олимпийцем можешь стать,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Медали точно получать!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025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546441"/>
              </p:ext>
            </p:extLst>
          </p:nvPr>
        </p:nvGraphicFramePr>
        <p:xfrm>
          <a:off x="286601" y="988906"/>
          <a:ext cx="11600599" cy="5184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8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91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1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12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81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Вид испытаний (тесты)</a:t>
                      </a:r>
                      <a:endParaRPr lang="ru-RU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ru-RU" dirty="0" smtClean="0"/>
                        <a:t>НОРМАТИВЫ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0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мальчики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девочки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0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бронзовый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серебряный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золотой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бронзовый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серебряный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золотой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910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Челночный бег 3х10 м (с)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6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 бег на 30 м (с)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8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Смешанное передвижение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 км)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668"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Подтягивание</a:t>
                      </a:r>
                    </a:p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 виса на высокой перекладине (количество раз)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96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или подтягивание из виса лежа на низкой перекладине (количество раз)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96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или сгибание и разгибание рук в упоре лежа на полу  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(количество раз)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9668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Наклон вперед из положения стоя с прямыми ногами на полу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Касание пола пальцами рук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Касание пола пальцами рук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Достать пол ладонями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Касание пола пальцами рук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Касание пола пальцами рук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Достать пол ладонями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8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009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испытания (тесты)</a:t>
            </a:r>
          </a:p>
        </p:txBody>
      </p:sp>
    </p:spTree>
    <p:extLst>
      <p:ext uri="{BB962C8B-B14F-4D97-AF65-F5344CB8AC3E}">
        <p14:creationId xmlns:p14="http://schemas.microsoft.com/office/powerpoint/2010/main" val="107815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5344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Испытания (тесты) по выбору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042934"/>
              </p:ext>
            </p:extLst>
          </p:nvPr>
        </p:nvGraphicFramePr>
        <p:xfrm>
          <a:off x="341192" y="760306"/>
          <a:ext cx="11450472" cy="430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1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8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57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28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92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64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26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мальчики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девочки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027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Прыжок в длину с места толчком двумя ногами (см)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027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Метание теннисного мяча в цель, дистанция 6 м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(количество раз)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027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Бег на лыжах на 1 км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(мин, с)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8.45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8.30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8.30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0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Бег на лыжах на 2 км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(мин, с)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0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или смешанное передвижение на 1,5 км по пересеченной местности*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027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Плавание без учета времени (м)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032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видов испытаний (тестов) в возрастной группе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6032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видов испытаний (тестов), которые необходимо выполнить для получения знака отличия Всероссийского физкультурно-спортивного комплекса «Готов к труду и обороне» (ГТО) (далее- Комплекс)**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2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435" y="64827"/>
            <a:ext cx="8775511" cy="658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0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Какой подвиг совершил неизвестный герой?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680" y="1914325"/>
            <a:ext cx="3864580" cy="4830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8594" y="1944451"/>
            <a:ext cx="3472405" cy="48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9965" y="1944450"/>
            <a:ext cx="35242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1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460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было известно об этом герое? (Знак «ГТО» на груди у него).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-Что знаете об этом знаке?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2499" y="1924334"/>
            <a:ext cx="4761552" cy="476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48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76618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ГТО – это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спортивных испытаний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расшифровывается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как: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к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руду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и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бороне.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Тем, кто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прошел: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испытания вручается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значок,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пять испытаний –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серебряный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испытания –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бронзовый.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9272" y="5052644"/>
            <a:ext cx="4674847" cy="159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80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7215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физкультурно-спортивный комплекс предусматривает подготовку к выполнению и выполнение различными возрастными группами (от 6 до 70 лет и старше)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населения Российской Федерации (далее - возрастные группы) установленных нормативов Всероссийского физкультурно-спортивного комплекса по 3 уровням трудности, соответствующим золотому, серебряному и бронзовому знакам отличия Всероссийского физкультурно-спортивного комплекса (далее - нормативы).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Всероссийский физкультурно-спортивный комплекс основывается на следующих принципах: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добровольность и доступность;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оздоровительная и личностно ориентированная направленность;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обязательность медицинского контроля;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учет региональных особенностей и национальных традиций.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20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>1. Виды испытаний  и нормативы «Готов к труду и обороне»  ( от 6 до 8 лет)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Челночный бег или </a:t>
            </a:r>
          </a:p>
          <a:p>
            <a:r>
              <a:rPr lang="ru-RU" dirty="0" smtClean="0"/>
              <a:t>Бег на 30 метров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690689"/>
            <a:ext cx="4161430" cy="269606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869045"/>
            <a:ext cx="49530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6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Смешанное передвижение (1 км) </a:t>
            </a:r>
            <a:br>
              <a:rPr lang="ru-RU" dirty="0"/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83" y="2283394"/>
            <a:ext cx="5864318" cy="3435799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283394"/>
            <a:ext cx="5181600" cy="3435799"/>
          </a:xfrm>
        </p:spPr>
      </p:pic>
    </p:spTree>
    <p:extLst>
      <p:ext uri="{BB962C8B-B14F-4D97-AF65-F5344CB8AC3E}">
        <p14:creationId xmlns:p14="http://schemas.microsoft.com/office/powerpoint/2010/main" val="254046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2085" y="2541931"/>
            <a:ext cx="3810000" cy="1778000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839788" y="361666"/>
            <a:ext cx="3932237" cy="624385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-Подтягивание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виса на высокой перекладине 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подтягивание из виса лежа на низкой перекладине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сгибание и разгибание рук в упоре лежа на полу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(отжимание)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3564" y="361666"/>
            <a:ext cx="2833551" cy="18902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0678" y="4723400"/>
            <a:ext cx="4325961" cy="154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9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545</Words>
  <Application>Microsoft Office PowerPoint</Application>
  <PresentationFormat>Широкоэкранный</PresentationFormat>
  <Paragraphs>158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Какой подвиг совершил неизвестный герой?</vt:lpstr>
      <vt:lpstr>Что было известно об этом герое? (Знак «ГТО» на груди у него). -Что знаете об этом знаке?  </vt:lpstr>
      <vt:lpstr>ГТО – это комплекс спортивных испытаний, а расшифровывается как: Г -  готов  Т - к труду  О - и обороне. Тем, кто прошел: все испытания вручается золотой значок,  кто прошел пять испытаний – серебряный,  четыре испытания – бронзовый. </vt:lpstr>
      <vt:lpstr>Всероссийский физкультурно-спортивный комплекс предусматривает подготовку к выполнению и выполнение различными возрастными группами (от 6 до 70 лет и старше) населения Российской Федерации (далее - возрастные группы) установленных нормативов Всероссийского физкультурно-спортивного комплекса по 3 уровням трудности, соответствующим золотому, серебряному и бронзовому знакам отличия Всероссийского физкультурно-спортивного комплекса (далее - нормативы). 4. Всероссийский физкультурно-спортивный комплекс основывается на следующих принципах: а) добровольность и доступность; б) оздоровительная и личностно ориентированная направленность; в) обязательность медицинского контроля; г) учет региональных особенностей и национальных традиций.  </vt:lpstr>
      <vt:lpstr>   1. Виды испытаний  и нормативы «Готов к труду и обороне»  ( от 6 до 8 лет)  </vt:lpstr>
      <vt:lpstr>Смешанное передвижение (1 км)  </vt:lpstr>
      <vt:lpstr> </vt:lpstr>
      <vt:lpstr>Презентация PowerPoint</vt:lpstr>
      <vt:lpstr>Прыжок в длину с места толчком двумя ногами </vt:lpstr>
      <vt:lpstr>Метание теннисного мяча в цель, дистанция 6 м </vt:lpstr>
      <vt:lpstr>Бег на лыжах на 2 км</vt:lpstr>
      <vt:lpstr>Плавание без учета времени на 10- 15  м.</vt:lpstr>
      <vt:lpstr>Презентация PowerPoint</vt:lpstr>
      <vt:lpstr>Обязательные испытания (тесты)</vt:lpstr>
      <vt:lpstr>Испытания (тесты) по выбору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Vanpip</dc:creator>
  <cp:lastModifiedBy>Светлана</cp:lastModifiedBy>
  <cp:revision>17</cp:revision>
  <dcterms:created xsi:type="dcterms:W3CDTF">2017-03-27T14:06:28Z</dcterms:created>
  <dcterms:modified xsi:type="dcterms:W3CDTF">2021-01-14T07:07:11Z</dcterms:modified>
</cp:coreProperties>
</file>