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9" r:id="rId4"/>
    <p:sldId id="261" r:id="rId5"/>
    <p:sldId id="262" r:id="rId6"/>
    <p:sldId id="263" r:id="rId7"/>
    <p:sldId id="274" r:id="rId8"/>
    <p:sldId id="258" r:id="rId9"/>
    <p:sldId id="268" r:id="rId10"/>
    <p:sldId id="269" r:id="rId11"/>
    <p:sldId id="264" r:id="rId12"/>
    <p:sldId id="265" r:id="rId13"/>
    <p:sldId id="266" r:id="rId14"/>
    <p:sldId id="267" r:id="rId15"/>
    <p:sldId id="275" r:id="rId16"/>
    <p:sldId id="271" r:id="rId17"/>
    <p:sldId id="272" r:id="rId18"/>
    <p:sldId id="276" r:id="rId19"/>
    <p:sldId id="277" r:id="rId20"/>
    <p:sldId id="278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42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B27C3E-73F8-4E12-B8EE-7F2D2C9106B7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B355A-FDC9-4505-A7DD-18ACA4CF37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852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B355A-FDC9-4505-A7DD-18ACA4CF379D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716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F9833-806E-44ED-8E5D-9F66935AF5B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E68D-76E9-4119-BCFD-DE90B34518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550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F9833-806E-44ED-8E5D-9F66935AF5B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E68D-76E9-4119-BCFD-DE90B34518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486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F9833-806E-44ED-8E5D-9F66935AF5B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E68D-76E9-4119-BCFD-DE90B34518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702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F9833-806E-44ED-8E5D-9F66935AF5B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E68D-76E9-4119-BCFD-DE90B34518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062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F9833-806E-44ED-8E5D-9F66935AF5B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E68D-76E9-4119-BCFD-DE90B34518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454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F9833-806E-44ED-8E5D-9F66935AF5B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E68D-76E9-4119-BCFD-DE90B34518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73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F9833-806E-44ED-8E5D-9F66935AF5B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E68D-76E9-4119-BCFD-DE90B34518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090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F9833-806E-44ED-8E5D-9F66935AF5B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E68D-76E9-4119-BCFD-DE90B34518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151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F9833-806E-44ED-8E5D-9F66935AF5B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E68D-76E9-4119-BCFD-DE90B34518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4989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F9833-806E-44ED-8E5D-9F66935AF5B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E68D-76E9-4119-BCFD-DE90B34518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316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F9833-806E-44ED-8E5D-9F66935AF5B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E68D-76E9-4119-BCFD-DE90B34518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455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F9833-806E-44ED-8E5D-9F66935AF5BC}" type="datetimeFigureOut">
              <a:rPr lang="ru-RU" smtClean="0"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40E68D-76E9-4119-BCFD-DE90B34518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583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Безопасность на льду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4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0786" y="27589"/>
            <a:ext cx="9107214" cy="6830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37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fontAlgn="base"/>
            <a:r>
              <a:rPr lang="ru-RU" sz="2400" b="1" dirty="0" smtClean="0">
                <a:solidFill>
                  <a:srgbClr val="002060"/>
                </a:solidFill>
              </a:rPr>
              <a:t>Нельзя </a:t>
            </a:r>
            <a:r>
              <a:rPr lang="ru-RU" sz="2400" b="1" dirty="0">
                <a:solidFill>
                  <a:srgbClr val="002060"/>
                </a:solidFill>
              </a:rPr>
              <a:t>прыгать на льду и топать, проверяя его прочность, особенно возле берега, где движение воды истончает </a:t>
            </a:r>
            <a:r>
              <a:rPr lang="ru-RU" sz="2400" b="1" dirty="0" smtClean="0">
                <a:solidFill>
                  <a:srgbClr val="002060"/>
                </a:solidFill>
              </a:rPr>
              <a:t>лёд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3867" y="1504404"/>
            <a:ext cx="8030395" cy="535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31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В </a:t>
            </a:r>
            <a:r>
              <a:rPr lang="ru-RU" sz="2400" b="1" dirty="0">
                <a:solidFill>
                  <a:srgbClr val="002060"/>
                </a:solidFill>
              </a:rPr>
              <a:t>начале зимы наиболее опасна середина </a:t>
            </a:r>
            <a:r>
              <a:rPr lang="ru-RU" sz="2400" b="1" dirty="0" smtClean="0">
                <a:solidFill>
                  <a:srgbClr val="002060"/>
                </a:solidFill>
              </a:rPr>
              <a:t>водоема. Она замерзает позднее.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925" y="1628774"/>
            <a:ext cx="11106150" cy="4913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03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rgbClr val="002060"/>
                </a:solidFill>
              </a:rPr>
              <a:t>В</a:t>
            </a:r>
            <a:r>
              <a:rPr lang="ru-RU" sz="2700" b="1" dirty="0" smtClean="0">
                <a:solidFill>
                  <a:srgbClr val="002060"/>
                </a:solidFill>
              </a:rPr>
              <a:t> конце зимы особенно опасны- участки возле берега. Лед начинает таять от берега.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9496" y="1274303"/>
            <a:ext cx="8919979" cy="5583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34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0617" y="677917"/>
            <a:ext cx="7791629" cy="5391807"/>
          </a:xfrm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236484" y="502919"/>
            <a:ext cx="4535542" cy="5366069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Запомните</a:t>
            </a:r>
            <a:r>
              <a:rPr lang="ru-RU" sz="2800" b="1" dirty="0">
                <a:solidFill>
                  <a:srgbClr val="002060"/>
                </a:solidFill>
              </a:rPr>
              <a:t>, что менее прочным лед бывает там, </a:t>
            </a:r>
            <a:r>
              <a:rPr lang="ru-RU" sz="2800" b="1" u="sng" dirty="0">
                <a:solidFill>
                  <a:srgbClr val="002060"/>
                </a:solidFill>
              </a:rPr>
              <a:t>где</a:t>
            </a:r>
            <a:r>
              <a:rPr lang="ru-RU" sz="2800" b="1" dirty="0">
                <a:solidFill>
                  <a:srgbClr val="002060"/>
                </a:solidFill>
              </a:rPr>
              <a:t>: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- наметены сугробы;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- растут кусты;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- трава вмерзла в лед;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- бьют ключи;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- быстрое течение;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- в реку впадает ручей;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- в водоем попадают сливные воды с фабрики.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289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Что вы будете делать, если увидите, что человек провалился под лед?</a:t>
            </a:r>
            <a:endParaRPr lang="ru-RU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3222" y="2155277"/>
            <a:ext cx="3705225" cy="453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735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1890" y="502919"/>
            <a:ext cx="4630135" cy="6197426"/>
          </a:xfrm>
        </p:spPr>
        <p:txBody>
          <a:bodyPr>
            <a:normAutofit/>
          </a:bodyPr>
          <a:lstStyle/>
          <a:p>
            <a:r>
              <a:rPr lang="ru-RU" sz="2000" b="1" dirty="0"/>
              <a:t>Если лёд проломился:</a:t>
            </a:r>
          </a:p>
          <a:p>
            <a:pPr lvl="0"/>
            <a:r>
              <a:rPr lang="ru-RU" sz="2000" b="1" dirty="0"/>
              <a:t>не  поддавайтесь панике, попытайтесь сбросить тяжёлые вещи, удерживайтесь на плаву и зовите на помощь;</a:t>
            </a:r>
          </a:p>
          <a:p>
            <a:pPr lvl="0"/>
            <a:r>
              <a:rPr lang="ru-RU" sz="2000" b="1" dirty="0"/>
              <a:t> выбираться нужно на лед в ту сторону, откуда пришли. Обопритесь на край льдины, широко раскинув руки, попытайтесь как можно дальше выползти грудью на лёд,  а потом поочередно вытащите сначала одну ногу, потом другую;</a:t>
            </a:r>
          </a:p>
          <a:p>
            <a:r>
              <a:rPr lang="ru-RU" sz="2000" b="1" dirty="0"/>
              <a:t>     3. откатитесь от полыньи на животе и медленно отползти в ту сторону, откуда пришли;</a:t>
            </a:r>
          </a:p>
          <a:p>
            <a:r>
              <a:rPr lang="ru-RU" sz="2000" b="1" dirty="0"/>
              <a:t>    4.  встав на берег, надо бежать, чтобы согреться. Постараться попасть в тёплое место;</a:t>
            </a:r>
          </a:p>
        </p:txBody>
      </p:sp>
      <p:pic>
        <p:nvPicPr>
          <p:cNvPr id="6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9842" y="725214"/>
            <a:ext cx="7006172" cy="4903076"/>
          </a:xfrm>
        </p:spPr>
      </p:pic>
    </p:spTree>
    <p:extLst>
      <p:ext uri="{BB962C8B-B14F-4D97-AF65-F5344CB8AC3E}">
        <p14:creationId xmlns:p14="http://schemas.microsoft.com/office/powerpoint/2010/main" val="2328003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3188" y="961698"/>
            <a:ext cx="6775300" cy="452251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20718" y="630621"/>
            <a:ext cx="4551308" cy="5849007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2000" b="1" dirty="0"/>
              <a:t>Сейчас мы проведем  инструктаж по  спасению человека, который провалился и оказался в воде.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/>
              <a:t>Возьмите </a:t>
            </a:r>
            <a:r>
              <a:rPr lang="ru-RU" sz="2000" b="1" dirty="0"/>
              <a:t>палку, шест или доску и двигайтесь к полынье.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/>
              <a:t>Приближаться </a:t>
            </a:r>
            <a:r>
              <a:rPr lang="ru-RU" sz="2000" b="1" dirty="0"/>
              <a:t>к полынье нужно осторожно – ползком, широко расставив руки, можно подложить под себя доску или лыжи;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/>
              <a:t>Подползать </a:t>
            </a:r>
            <a:r>
              <a:rPr lang="ru-RU" sz="2000" b="1" dirty="0"/>
              <a:t>к  краю пролома нельзя.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/>
              <a:t>Попытайтесь </a:t>
            </a:r>
            <a:r>
              <a:rPr lang="ru-RU" sz="2000" b="1" dirty="0"/>
              <a:t>протянуть пострадавшему лыжу, доску, лыжную палочку, верёвку, крепко связанные шарфы;  </a:t>
            </a:r>
            <a:endParaRPr lang="ru-RU" sz="20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/>
              <a:t>Отползайте назад, вытягивая за собой пострадавшего.</a:t>
            </a:r>
            <a:endParaRPr lang="ru-RU" sz="20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264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8973" y="0"/>
            <a:ext cx="74140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665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rgbClr val="7030A0"/>
                </a:solidFill>
              </a:rPr>
              <a:t>Фото с занятия</a:t>
            </a:r>
            <a:endParaRPr lang="ru-RU" sz="6600" b="1" dirty="0">
              <a:solidFill>
                <a:srgbClr val="7030A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04601"/>
            <a:ext cx="8041891" cy="53533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322" y="1504601"/>
            <a:ext cx="8070466" cy="53724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947" y="1504602"/>
            <a:ext cx="8041889" cy="53533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3508" y="1504602"/>
            <a:ext cx="8041889" cy="53533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9828" y="1504600"/>
            <a:ext cx="8070466" cy="53724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6212" y="1504599"/>
            <a:ext cx="8080402" cy="537903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3286" y="1485578"/>
            <a:ext cx="8041889" cy="5353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130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47297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6656" y="504497"/>
            <a:ext cx="6900219" cy="5632505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126124" y="504497"/>
            <a:ext cx="4980532" cy="5364491"/>
          </a:xfrm>
        </p:spPr>
        <p:txBody>
          <a:bodyPr>
            <a:normAutofit/>
          </a:bodyPr>
          <a:lstStyle/>
          <a:p>
            <a:r>
              <a:rPr lang="ru-RU" sz="2800" b="1" dirty="0"/>
              <a:t>Гололед, гололед…</a:t>
            </a:r>
          </a:p>
          <a:p>
            <a:r>
              <a:rPr lang="ru-RU" sz="2800" b="1" dirty="0"/>
              <a:t>Лед у дома, у ворот.</a:t>
            </a:r>
          </a:p>
          <a:p>
            <a:r>
              <a:rPr lang="ru-RU" sz="2800" b="1" dirty="0"/>
              <a:t>Я люблю скользить по льду,</a:t>
            </a:r>
          </a:p>
          <a:p>
            <a:r>
              <a:rPr lang="ru-RU" sz="2800" b="1" dirty="0"/>
              <a:t>Хоть куда по льду пойду.</a:t>
            </a:r>
          </a:p>
          <a:p>
            <a:r>
              <a:rPr lang="ru-RU" sz="2800" b="1" dirty="0"/>
              <a:t>Но едва лишь сделал шаг,</a:t>
            </a:r>
          </a:p>
          <a:p>
            <a:r>
              <a:rPr lang="ru-RU" sz="2800" b="1" dirty="0"/>
              <a:t>На дорожку тут же – шмяк!</a:t>
            </a:r>
          </a:p>
          <a:p>
            <a:r>
              <a:rPr lang="ru-RU" sz="2800" b="1" dirty="0"/>
              <a:t>Как же в садик мне дойти?</a:t>
            </a:r>
          </a:p>
          <a:p>
            <a:r>
              <a:rPr lang="ru-RU" sz="2800" b="1" dirty="0"/>
              <a:t>Не ползком туда ж ползти!</a:t>
            </a:r>
          </a:p>
          <a:p>
            <a:r>
              <a:rPr lang="ru-RU" sz="2800" b="1" dirty="0"/>
              <a:t>Гололед, гололед…</a:t>
            </a:r>
          </a:p>
          <a:p>
            <a:r>
              <a:rPr lang="ru-RU" sz="2800" b="1" dirty="0"/>
              <a:t>По чуть-чуть скольжу вперед.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356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78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38200" y="828675"/>
            <a:ext cx="10515600" cy="5348288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>
                <a:solidFill>
                  <a:srgbClr val="7030A0"/>
                </a:solidFill>
              </a:rPr>
              <a:t>Конец ноября и начало декабря – это первые морозы, первый лед, первые рыбаки, и, к сожалению, первыми жертвами среди неосторожных людей.</a:t>
            </a:r>
          </a:p>
          <a:p>
            <a:pPr marL="0" indent="0" algn="ctr">
              <a:buNone/>
            </a:pPr>
            <a:r>
              <a:rPr lang="ru-RU" sz="4000" dirty="0">
                <a:solidFill>
                  <a:srgbClr val="7030A0"/>
                </a:solidFill>
              </a:rPr>
              <a:t>Спортивно-познавательный досуг «Безопасность на льду», закрепил знания детей старшей группы о правилах спасения пострадавших и правилах поведения на льду.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1192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47297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6262" y="226793"/>
            <a:ext cx="6949747" cy="521231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4952" y="630621"/>
            <a:ext cx="4567073" cy="5238367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/>
              <a:t>О каком времени года </a:t>
            </a:r>
            <a:r>
              <a:rPr lang="ru-RU" sz="2400" b="1" dirty="0" smtClean="0"/>
              <a:t>говорится в стихотворении?</a:t>
            </a:r>
            <a:endParaRPr lang="ru-RU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/>
              <a:t>О каком природном явлении идёт речь?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/>
              <a:t>Что случилось с главным героем, когда он пошёл в детский садик?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/>
              <a:t>Ребята</a:t>
            </a:r>
            <a:r>
              <a:rPr lang="ru-RU" sz="2400" b="1" dirty="0"/>
              <a:t>, а что зимой покрывается льдом? (озеро, река, водоем…)</a:t>
            </a:r>
          </a:p>
        </p:txBody>
      </p:sp>
    </p:spTree>
    <p:extLst>
      <p:ext uri="{BB962C8B-B14F-4D97-AF65-F5344CB8AC3E}">
        <p14:creationId xmlns:p14="http://schemas.microsoft.com/office/powerpoint/2010/main" val="288261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Лед – это хорошо или плохо?....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sz="2000" dirty="0" smtClean="0"/>
              <a:t>Лед – это хорошо: можно кататься на коньках; лед покрывает поверхность  водоемов и прячет подводных обитателей от холода и замерзания…</a:t>
            </a:r>
            <a:endParaRPr lang="ru-RU" sz="20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6172200" y="1387366"/>
            <a:ext cx="5183188" cy="1117709"/>
          </a:xfrm>
        </p:spPr>
        <p:txBody>
          <a:bodyPr>
            <a:normAutofit fontScale="32500" lnSpcReduction="20000"/>
          </a:bodyPr>
          <a:lstStyle/>
          <a:p>
            <a:endParaRPr lang="ru-RU" dirty="0" smtClean="0"/>
          </a:p>
          <a:p>
            <a:r>
              <a:rPr lang="ru-RU" sz="6200" dirty="0"/>
              <a:t>Лед – это плохо: можно поскользнуться, упасть, сильно ушибиться, на тебя может упасть ледяная сосулька.</a:t>
            </a:r>
          </a:p>
          <a:p>
            <a:endParaRPr lang="ru-RU" sz="32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318" y="2773339"/>
            <a:ext cx="2269758" cy="202291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6814" y="4796254"/>
            <a:ext cx="3121572" cy="1925455"/>
          </a:xfrm>
          <a:prstGeom prst="rect">
            <a:avLst/>
          </a:prstGeom>
        </p:spPr>
      </p:pic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2505075"/>
            <a:ext cx="3951901" cy="205115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8711" y="4796254"/>
            <a:ext cx="3610780" cy="1969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495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>
                <a:solidFill>
                  <a:srgbClr val="002060"/>
                </a:solidFill>
              </a:rPr>
              <a:t>Ребята</a:t>
            </a:r>
            <a:r>
              <a:rPr lang="ru-RU" sz="2700" b="1" dirty="0">
                <a:solidFill>
                  <a:srgbClr val="002060"/>
                </a:solidFill>
              </a:rPr>
              <a:t>, а можно ли детям </a:t>
            </a:r>
            <a:r>
              <a:rPr lang="ru-RU" sz="2700" b="1" dirty="0" smtClean="0">
                <a:solidFill>
                  <a:srgbClr val="002060"/>
                </a:solidFill>
              </a:rPr>
              <a:t>одним </a:t>
            </a:r>
            <a:r>
              <a:rPr lang="ru-RU" sz="2700" b="1" dirty="0">
                <a:solidFill>
                  <a:srgbClr val="002060"/>
                </a:solidFill>
              </a:rPr>
              <a:t>выходить на лед реки, озера?</a:t>
            </a:r>
            <a:br>
              <a:rPr lang="ru-RU" sz="2700" b="1" dirty="0">
                <a:solidFill>
                  <a:srgbClr val="002060"/>
                </a:solidFill>
              </a:rPr>
            </a:br>
            <a:r>
              <a:rPr lang="ru-RU" sz="2700" b="1" dirty="0">
                <a:solidFill>
                  <a:srgbClr val="002060"/>
                </a:solidFill>
              </a:rPr>
              <a:t>Правила существуют не только для детей, но и для взрослых. Сейчас мы о них поговорим.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0960" y="1520027"/>
            <a:ext cx="7530080" cy="5227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36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Если ты выходишь на лед, возьми палку и постукивай ею перед собой.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5400" y="1690688"/>
            <a:ext cx="9601200" cy="454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344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По льду идите на расстоянии друг от друга.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3241" y="1968377"/>
            <a:ext cx="8275255" cy="47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277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Будь внимателен на льду, смотри под ноги, не ходи в темноте, потому что может встретиться прорубь, полынья.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28750"/>
            <a:ext cx="6082863" cy="45621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4422" y="2628900"/>
            <a:ext cx="5947577" cy="396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98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86909" y="126488"/>
            <a:ext cx="8987051" cy="6731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42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455</Words>
  <Application>Microsoft Office PowerPoint</Application>
  <PresentationFormat>Широкоэкранный</PresentationFormat>
  <Paragraphs>50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Тема Office</vt:lpstr>
      <vt:lpstr>Безопасность на льду</vt:lpstr>
      <vt:lpstr>Презентация PowerPoint</vt:lpstr>
      <vt:lpstr>Презентация PowerPoint</vt:lpstr>
      <vt:lpstr>Лед – это хорошо или плохо?....</vt:lpstr>
      <vt:lpstr> Ребята, а можно ли детям одним выходить на лед реки, озера? Правила существуют не только для детей, но и для взрослых. Сейчас мы о них поговорим.  </vt:lpstr>
      <vt:lpstr>Если ты выходишь на лед, возьми палку и постукивай ею перед собой.</vt:lpstr>
      <vt:lpstr>По льду идите на расстоянии друг от друга.</vt:lpstr>
      <vt:lpstr>Будь внимателен на льду, смотри под ноги, не ходи в темноте, потому что может встретиться прорубь, полынья.</vt:lpstr>
      <vt:lpstr>Презентация PowerPoint</vt:lpstr>
      <vt:lpstr>Презентация PowerPoint</vt:lpstr>
      <vt:lpstr>Нельзя прыгать на льду и топать, проверяя его прочность, особенно возле берега, где движение воды истончает лёд</vt:lpstr>
      <vt:lpstr>В начале зимы наиболее опасна середина водоема. Она замерзает позднее.</vt:lpstr>
      <vt:lpstr>В конце зимы особенно опасны- участки возле берега. Лед начинает таять от берега. </vt:lpstr>
      <vt:lpstr>Презентация PowerPoint</vt:lpstr>
      <vt:lpstr>Что вы будете делать, если увидите, что человек провалился под лед?</vt:lpstr>
      <vt:lpstr>Презентация PowerPoint</vt:lpstr>
      <vt:lpstr>Презентация PowerPoint</vt:lpstr>
      <vt:lpstr>Презентация PowerPoint</vt:lpstr>
      <vt:lpstr>Фото с занятия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 на льду</dc:title>
  <dc:creator>Vanpip</dc:creator>
  <cp:lastModifiedBy>Светлана</cp:lastModifiedBy>
  <cp:revision>14</cp:revision>
  <dcterms:created xsi:type="dcterms:W3CDTF">2018-12-05T16:08:02Z</dcterms:created>
  <dcterms:modified xsi:type="dcterms:W3CDTF">2021-01-14T07:06:14Z</dcterms:modified>
</cp:coreProperties>
</file>