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83" r:id="rId2"/>
    <p:sldId id="282" r:id="rId3"/>
    <p:sldId id="288" r:id="rId4"/>
    <p:sldId id="284" r:id="rId5"/>
    <p:sldId id="269" r:id="rId6"/>
    <p:sldId id="259" r:id="rId7"/>
    <p:sldId id="286" r:id="rId8"/>
    <p:sldId id="289" r:id="rId9"/>
    <p:sldId id="285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077" autoAdjust="0"/>
    <p:restoredTop sz="94660"/>
  </p:normalViewPr>
  <p:slideViewPr>
    <p:cSldViewPr>
      <p:cViewPr varScale="1">
        <p:scale>
          <a:sx n="66" d="100"/>
          <a:sy n="66" d="100"/>
        </p:scale>
        <p:origin x="-57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354D762-8FCB-4ADC-A1F1-7D83F0A436E3}" type="datetimeFigureOut">
              <a:rPr lang="ru-RU"/>
              <a:pPr>
                <a:defRPr/>
              </a:pPr>
              <a:t>18.12.2020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69D0FCFA-F23F-4316-9E95-D426DE19FA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EBB019-073D-4633-8F78-3B2A8E049701}" type="datetimeFigureOut">
              <a:rPr lang="ru-RU"/>
              <a:pPr>
                <a:defRPr/>
              </a:pPr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BC5A36-6D3B-4B9B-9139-090F82F4EB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2FEF67-86C0-4DBF-8968-929F1AA8B398}" type="datetimeFigureOut">
              <a:rPr lang="ru-RU"/>
              <a:pPr>
                <a:defRPr/>
              </a:pPr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83E545-5902-4938-AA25-E737C8161A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C9C78-9758-4C58-9769-B32CF64258E4}" type="datetimeFigureOut">
              <a:rPr lang="ru-RU"/>
              <a:pPr>
                <a:defRPr/>
              </a:pPr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500C5-A919-4368-8F62-9D39B8FF04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FE3D53-358C-4479-9F2F-9670F52E6627}" type="datetimeFigureOut">
              <a:rPr lang="ru-RU"/>
              <a:pPr>
                <a:defRPr/>
              </a:pPr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5A1663-A29F-4282-AB8B-DF25C48F6C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02BA8-B638-4F50-8A7A-F2E3EB693565}" type="datetimeFigureOut">
              <a:rPr lang="ru-RU"/>
              <a:pPr>
                <a:defRPr/>
              </a:pPr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97A5E-A37E-4B1F-8D3E-958B570D55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C7F1D7-C0D0-40D4-9F47-910DF031E90F}" type="datetimeFigureOut">
              <a:rPr lang="ru-RU"/>
              <a:pPr>
                <a:defRPr/>
              </a:pPr>
              <a:t>18.12.2020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8EF76-49F4-46F4-BA30-8C3CAB5761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E8916-BE04-4161-85A2-F8B9AEBF7FC0}" type="datetimeFigureOut">
              <a:rPr lang="ru-RU"/>
              <a:pPr>
                <a:defRPr/>
              </a:pPr>
              <a:t>18.12.2020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66F54-9B3F-473C-88B2-A239E73CC3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30A7D-84C1-4BED-B8DA-3A85858A6F63}" type="datetimeFigureOut">
              <a:rPr lang="ru-RU"/>
              <a:pPr>
                <a:defRPr/>
              </a:pPr>
              <a:t>18.12.2020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4E22D7-6790-48C6-A33D-C1E9AC301A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16825F-1EC1-4575-ACB2-80FC3E8AD62C}" type="datetimeFigureOut">
              <a:rPr lang="ru-RU"/>
              <a:pPr>
                <a:defRPr/>
              </a:pPr>
              <a:t>18.12.2020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44361-92A8-48F3-BDDA-50FA90E175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8D9FAF-F61B-4BEA-A0DA-DA7AFD596530}" type="datetimeFigureOut">
              <a:rPr lang="ru-RU"/>
              <a:pPr>
                <a:defRPr/>
              </a:pPr>
              <a:t>18.12.2020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958B3-893F-4175-854B-872ED040C2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AD6A14-A081-4F76-9BF9-DAFC11B80EB0}" type="datetimeFigureOut">
              <a:rPr lang="ru-RU"/>
              <a:pPr>
                <a:defRPr/>
              </a:pPr>
              <a:t>18.12.2020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337C54-348D-426E-B2EC-A54D018778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DDAA376-EE32-40E5-8DE9-8351546AE991}" type="datetimeFigureOut">
              <a:rPr lang="ru-RU"/>
              <a:pPr>
                <a:defRPr/>
              </a:pPr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62CDCF3-613E-4A68-B28D-16E3ADA1E6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3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684213" y="1052513"/>
            <a:ext cx="7772400" cy="1655762"/>
          </a:xfrm>
        </p:spPr>
        <p:txBody>
          <a:bodyPr/>
          <a:lstStyle/>
          <a:p>
            <a:r>
              <a:rPr lang="ru-RU" sz="3200" smtClean="0"/>
              <a:t>Материал подготовила воспитатель: </a:t>
            </a:r>
            <a:r>
              <a:rPr lang="ru-RU" sz="3600" i="1" smtClean="0">
                <a:solidFill>
                  <a:srgbClr val="FF0000"/>
                </a:solidFill>
              </a:rPr>
              <a:t>Косенко</a:t>
            </a:r>
            <a:r>
              <a:rPr lang="ru-RU" sz="3600" i="1" dirty="0" smtClean="0">
                <a:solidFill>
                  <a:srgbClr val="FF0000"/>
                </a:solidFill>
              </a:rPr>
              <a:t> М.В.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24175"/>
            <a:ext cx="7377113" cy="1728788"/>
          </a:xfrm>
        </p:spPr>
        <p:txBody>
          <a:bodyPr/>
          <a:lstStyle/>
          <a:p>
            <a:pPr>
              <a:defRPr/>
            </a:pPr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</a:rPr>
              <a:t>Республика Карелия</a:t>
            </a:r>
          </a:p>
          <a:p>
            <a:pPr>
              <a:defRPr/>
            </a:pPr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</a:rPr>
              <a:t>п.Муезерский</a:t>
            </a:r>
          </a:p>
          <a:p>
            <a:pPr>
              <a:defRPr/>
            </a:pPr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</a:rPr>
              <a:t>Октябрь 2020г.</a:t>
            </a:r>
            <a:endParaRPr lang="ru-RU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053" name="Picture 5" descr="C:\Users\Марина\Desktop\IMG_518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7544" y="3429000"/>
            <a:ext cx="2304256" cy="305131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>
            <a:off x="827088" y="4581525"/>
            <a:ext cx="7772400" cy="1223963"/>
          </a:xfrm>
        </p:spPr>
        <p:txBody>
          <a:bodyPr/>
          <a:lstStyle/>
          <a:p>
            <a:r>
              <a:rPr lang="ru-RU" sz="3600" smtClean="0"/>
              <a:t/>
            </a:r>
            <a:br>
              <a:rPr lang="ru-RU" sz="3600" smtClean="0"/>
            </a:br>
            <a:r>
              <a:rPr lang="ru-RU" sz="2400" smtClean="0"/>
              <a:t>Для детей старшего дошкольного возраста.</a:t>
            </a:r>
          </a:p>
        </p:txBody>
      </p:sp>
      <p:sp>
        <p:nvSpPr>
          <p:cNvPr id="307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43213" y="1196975"/>
            <a:ext cx="5905500" cy="2879725"/>
          </a:xfrm>
        </p:spPr>
        <p:txBody>
          <a:bodyPr/>
          <a:lstStyle/>
          <a:p>
            <a:pPr>
              <a:defRPr/>
            </a:pPr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Дидактическая игра.</a:t>
            </a:r>
          </a:p>
          <a:p>
            <a:pPr>
              <a:defRPr/>
            </a:pPr>
            <a:r>
              <a:rPr lang="ru-RU" sz="4400" i="1" dirty="0" smtClean="0">
                <a:solidFill>
                  <a:srgbClr val="FF0000"/>
                </a:solidFill>
              </a:rPr>
              <a:t>Домашние </a:t>
            </a:r>
          </a:p>
          <a:p>
            <a:pPr>
              <a:defRPr/>
            </a:pPr>
            <a:r>
              <a:rPr lang="ru-RU" sz="4400" i="1" dirty="0" smtClean="0">
                <a:solidFill>
                  <a:srgbClr val="FF0000"/>
                </a:solidFill>
              </a:rPr>
              <a:t> животные.</a:t>
            </a:r>
          </a:p>
        </p:txBody>
      </p:sp>
      <p:pic>
        <p:nvPicPr>
          <p:cNvPr id="4" name="Picture 6" descr="C:\Users\Марина\Desktop\SFHJ501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11560" y="1988840"/>
            <a:ext cx="2088231" cy="22888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41925"/>
          </a:xfrm>
        </p:spPr>
        <p:txBody>
          <a:bodyPr/>
          <a:lstStyle/>
          <a:p>
            <a:r>
              <a:rPr lang="ru-RU" sz="3200" i="1" smtClean="0">
                <a:solidFill>
                  <a:srgbClr val="7030A0"/>
                </a:solidFill>
              </a:rPr>
              <a:t>Цель: </a:t>
            </a:r>
            <a:r>
              <a:rPr lang="ru-RU" sz="3200" i="1" smtClean="0">
                <a:solidFill>
                  <a:srgbClr val="0070C0"/>
                </a:solidFill>
              </a:rPr>
              <a:t>формировать у детей целостное представление о домашних животных их место обитание, пользе для человека.</a:t>
            </a:r>
            <a:endParaRPr lang="ru-RU" sz="32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 descr="C:\Users\Марина\Desktop\FEGN202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21239166">
            <a:off x="624859" y="3517518"/>
            <a:ext cx="1852612" cy="31003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3" name="Picture 2" descr="C:\Users\Марина\Desktop\DQLP681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21145994">
            <a:off x="628872" y="601762"/>
            <a:ext cx="2070973" cy="25872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4" name="Picture 3" descr="C:\Users\Марина\Desktop\CKEP484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389135">
            <a:off x="6522386" y="3533873"/>
            <a:ext cx="2014097" cy="27733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125" name="Заголовок 6"/>
          <p:cNvSpPr>
            <a:spLocks noGrp="1"/>
          </p:cNvSpPr>
          <p:nvPr>
            <p:ph type="title"/>
          </p:nvPr>
        </p:nvSpPr>
        <p:spPr>
          <a:xfrm>
            <a:off x="4716463" y="333375"/>
            <a:ext cx="3959225" cy="935038"/>
          </a:xfrm>
        </p:spPr>
        <p:txBody>
          <a:bodyPr/>
          <a:lstStyle/>
          <a:p>
            <a:r>
              <a:rPr lang="ru-RU" sz="4000" i="1" smtClean="0">
                <a:solidFill>
                  <a:srgbClr val="FF0000"/>
                </a:solidFill>
              </a:rPr>
              <a:t>Кто лишний?</a:t>
            </a:r>
          </a:p>
        </p:txBody>
      </p:sp>
      <p:pic>
        <p:nvPicPr>
          <p:cNvPr id="5126" name="Picture 6" descr="C:\Users\Марина\Desktop\SFHJ5017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563888" y="4005064"/>
            <a:ext cx="2088231" cy="22888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7" name="Picture 7" descr="C:\Users\Марина\Desktop\IZLN8880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283968" y="1412776"/>
            <a:ext cx="2234978" cy="22781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 descr="C:\Users\Марина\Desktop\EUCK205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228184" y="1340768"/>
            <a:ext cx="2286000" cy="2717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7" name="Picture 2" descr="C:\Users\Марина\Desktop\HSQZ306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380914">
            <a:off x="5178641" y="4329709"/>
            <a:ext cx="2789237" cy="20621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148" name="Заголовок 3"/>
          <p:cNvSpPr>
            <a:spLocks noGrp="1"/>
          </p:cNvSpPr>
          <p:nvPr>
            <p:ph type="title"/>
          </p:nvPr>
        </p:nvSpPr>
        <p:spPr>
          <a:xfrm>
            <a:off x="4427538" y="274638"/>
            <a:ext cx="4259262" cy="1143000"/>
          </a:xfrm>
        </p:spPr>
        <p:txBody>
          <a:bodyPr/>
          <a:lstStyle/>
          <a:p>
            <a:r>
              <a:rPr lang="ru-RU" sz="4000" i="1" smtClean="0">
                <a:solidFill>
                  <a:srgbClr val="FF0000"/>
                </a:solidFill>
              </a:rPr>
              <a:t>Чем питаются?</a:t>
            </a:r>
          </a:p>
        </p:txBody>
      </p:sp>
      <p:pic>
        <p:nvPicPr>
          <p:cNvPr id="6149" name="Picture 5" descr="C:\Users\Марина\Desktop\VZWN399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763688" y="980728"/>
            <a:ext cx="1967156" cy="23211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 descr="C:\Users\Марина\Desktop\ASQZ0232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21441471">
            <a:off x="946585" y="4141359"/>
            <a:ext cx="2837681" cy="21042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 descr="C:\Users\Марина\Desktop\SXST640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469250" y="1808417"/>
            <a:ext cx="2111375" cy="20875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171" name="Заголовок 2"/>
          <p:cNvSpPr>
            <a:spLocks noGrp="1"/>
          </p:cNvSpPr>
          <p:nvPr>
            <p:ph type="title"/>
          </p:nvPr>
        </p:nvSpPr>
        <p:spPr>
          <a:xfrm>
            <a:off x="3419475" y="274638"/>
            <a:ext cx="5545138" cy="1143000"/>
          </a:xfrm>
        </p:spPr>
        <p:txBody>
          <a:bodyPr/>
          <a:lstStyle/>
          <a:p>
            <a:r>
              <a:rPr lang="ru-RU" sz="4000" i="1" smtClean="0">
                <a:solidFill>
                  <a:srgbClr val="FF0000"/>
                </a:solidFill>
              </a:rPr>
              <a:t> Польза для человека.</a:t>
            </a:r>
          </a:p>
        </p:txBody>
      </p:sp>
      <p:pic>
        <p:nvPicPr>
          <p:cNvPr id="7172" name="Picture 2" descr="C:\Users\Марина\Desktop\EJMQ657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236268">
            <a:off x="5433361" y="4329830"/>
            <a:ext cx="3240088" cy="21288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3" name="Picture 5" descr="C:\Users\Марина\Desktop\PUNL9597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21246765">
            <a:off x="899592" y="980728"/>
            <a:ext cx="2016224" cy="23931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4" name="Picture 6" descr="C:\Users\Марина\Desktop\VSWA4859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331640" y="3861048"/>
            <a:ext cx="2376264" cy="26494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i="1" smtClean="0">
                <a:solidFill>
                  <a:srgbClr val="FF0000"/>
                </a:solidFill>
              </a:rPr>
              <a:t>Место обитания.</a:t>
            </a:r>
          </a:p>
        </p:txBody>
      </p:sp>
      <p:pic>
        <p:nvPicPr>
          <p:cNvPr id="8195" name="Picture 3" descr="C:\Users\Марина\Desktop\GDNR459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39339" y="1387789"/>
            <a:ext cx="2798791" cy="21193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96" name="Picture 4" descr="C:\Users\Марина\Desktop\EGDD739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228184" y="3861048"/>
            <a:ext cx="2088232" cy="27205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97" name="Picture 5" descr="C:\Users\Марина\Desktop\ASQZ023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95536" y="4293096"/>
            <a:ext cx="2664296" cy="19756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99" name="Picture 7" descr="C:\Users\Марина\Desktop\LVKX4075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084168" y="1268760"/>
            <a:ext cx="2736304" cy="2195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Picture 7" descr="C:\Users\Марина\Desktop\TLXZ5916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419872" y="2492896"/>
            <a:ext cx="2376264" cy="26331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6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1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3851275" y="274638"/>
            <a:ext cx="4835525" cy="1143000"/>
          </a:xfrm>
        </p:spPr>
        <p:txBody>
          <a:bodyPr/>
          <a:lstStyle/>
          <a:p>
            <a:r>
              <a:rPr lang="ru-RU" sz="4000" i="1" smtClean="0">
                <a:solidFill>
                  <a:srgbClr val="FF0000"/>
                </a:solidFill>
              </a:rPr>
              <a:t>Чем покрыто тело.</a:t>
            </a:r>
          </a:p>
        </p:txBody>
      </p:sp>
      <p:pic>
        <p:nvPicPr>
          <p:cNvPr id="9219" name="Picture 3" descr="C:\Users\Марина\Desktop\GKBV320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5400000">
            <a:off x="6201041" y="3744175"/>
            <a:ext cx="3078621" cy="2160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20" name="Picture 4" descr="C:\Users\Марина\Desktop\JHBX529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9552" y="404664"/>
            <a:ext cx="2448272" cy="23773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21" name="Picture 5" descr="C:\Users\Марина\Desktop\XAUO244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5400000">
            <a:off x="194842" y="3619434"/>
            <a:ext cx="3209700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22" name="Picture 6" descr="C:\Users\Марина\Desktop\LMCD9068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563888" y="2204864"/>
            <a:ext cx="2398946" cy="31134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586162"/>
          </a:xfrm>
        </p:spPr>
        <p:txBody>
          <a:bodyPr/>
          <a:lstStyle/>
          <a:p>
            <a:r>
              <a:rPr lang="ru-RU" i="1" smtClean="0">
                <a:solidFill>
                  <a:srgbClr val="0000FF"/>
                </a:solidFill>
              </a:rPr>
              <a:t>Спасибо за просмотр.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</TotalTime>
  <Words>60</Words>
  <Application>Microsoft Office PowerPoint</Application>
  <PresentationFormat>Экран (4:3)</PresentationFormat>
  <Paragraphs>15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Calibri</vt:lpstr>
      <vt:lpstr>Тема Office</vt:lpstr>
      <vt:lpstr>Материал подготовила воспитатель: Косенко М.В.</vt:lpstr>
      <vt:lpstr> Для детей старшего дошкольного возраста.</vt:lpstr>
      <vt:lpstr>Цель: формировать у детей целостное представление о домашних животных их место обитание, пользе для человека.</vt:lpstr>
      <vt:lpstr>Кто лишний?</vt:lpstr>
      <vt:lpstr>Чем питаются?</vt:lpstr>
      <vt:lpstr> Польза для человека.</vt:lpstr>
      <vt:lpstr>Место обитания.</vt:lpstr>
      <vt:lpstr>Чем покрыто тело.</vt:lpstr>
      <vt:lpstr>Спасибо за просмотр.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ПОПРОБУЙ  УГАДАТЬ!</dc:title>
  <dc:creator>Светлана Алексеевна</dc:creator>
  <cp:lastModifiedBy>DNS</cp:lastModifiedBy>
  <cp:revision>58</cp:revision>
  <dcterms:modified xsi:type="dcterms:W3CDTF">2020-12-18T11:48:18Z</dcterms:modified>
</cp:coreProperties>
</file>